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5"/>
    <p:sldMasterId id="2147483688" r:id="rId6"/>
    <p:sldMasterId id="2147483648" r:id="rId7"/>
  </p:sldMasterIdLst>
  <p:notesMasterIdLst>
    <p:notesMasterId r:id="rId24"/>
  </p:notesMasterIdLst>
  <p:handoutMasterIdLst>
    <p:handoutMasterId r:id="rId25"/>
  </p:handoutMasterIdLst>
  <p:sldIdLst>
    <p:sldId id="360" r:id="rId8"/>
    <p:sldId id="496" r:id="rId9"/>
    <p:sldId id="497" r:id="rId10"/>
    <p:sldId id="498" r:id="rId11"/>
    <p:sldId id="535" r:id="rId12"/>
    <p:sldId id="501" r:id="rId13"/>
    <p:sldId id="502" r:id="rId14"/>
    <p:sldId id="503" r:id="rId15"/>
    <p:sldId id="527" r:id="rId16"/>
    <p:sldId id="507" r:id="rId17"/>
    <p:sldId id="515" r:id="rId18"/>
    <p:sldId id="525" r:id="rId19"/>
    <p:sldId id="536" r:id="rId20"/>
    <p:sldId id="533" r:id="rId21"/>
    <p:sldId id="537" r:id="rId22"/>
    <p:sldId id="36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errari" initials="f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1556"/>
    <a:srgbClr val="E24301"/>
    <a:srgbClr val="003F5F"/>
    <a:srgbClr val="A7B3B4"/>
    <a:srgbClr val="CC007B"/>
    <a:srgbClr val="712177"/>
    <a:srgbClr val="065081"/>
    <a:srgbClr val="99BDCB"/>
    <a:srgbClr val="4C7F94"/>
    <a:srgbClr val="C7DB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3" autoAdjust="0"/>
    <p:restoredTop sz="90132" autoAdjust="0"/>
  </p:normalViewPr>
  <p:slideViewPr>
    <p:cSldViewPr snapToGrid="0">
      <p:cViewPr varScale="1">
        <p:scale>
          <a:sx n="78" d="100"/>
          <a:sy n="78" d="100"/>
        </p:scale>
        <p:origin x="936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3640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κεφαλίδας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2 - Θέση ημερομηνίας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42815-F46D-413B-97BD-13EB171EF245}" type="datetimeFigureOut">
              <a:rPr lang="el-GR" smtClean="0"/>
              <a:t>30/9/2020</a:t>
            </a:fld>
            <a:endParaRPr lang="el-GR"/>
          </a:p>
        </p:txBody>
      </p:sp>
      <p:sp>
        <p:nvSpPr>
          <p:cNvPr id="4" name="3 - Θέση υποσέλιδου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5" name="4 - Θέση αριθμού διαφάνειας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E74B75-EF5C-4814-9911-D33C8965F783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4048377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FA2B-42E7-483C-89A7-B63D17235420}" type="datetimeFigureOut">
              <a:rPr lang="en-GB" smtClean="0"/>
              <a:pPr/>
              <a:t>30/09/2020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26957-3063-4AF5-9C10-771E4439D98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699460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0033642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72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3642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3642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3642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3642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364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502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1964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316" y="4400601"/>
            <a:ext cx="5487379" cy="3600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GB" baseline="0" noProof="0" dirty="0"/>
          </a:p>
        </p:txBody>
      </p:sp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316" y="4400601"/>
            <a:ext cx="5487379" cy="3600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GB" baseline="0" noProof="0" dirty="0"/>
          </a:p>
        </p:txBody>
      </p:sp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GB" baseline="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064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152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55521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BC110B-1C27-4A5B-8007-E6BF4BB6C5F7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364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9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1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Προσαρμοσμένη διάταξ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7084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968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12608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9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42065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75857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61965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33205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550346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088894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88102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2342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270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87293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30975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406311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80684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904316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97075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98214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4879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9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838282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83751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-55418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6359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45880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39"/>
          <a:stretch/>
        </p:blipFill>
        <p:spPr>
          <a:xfrm>
            <a:off x="10319656" y="0"/>
            <a:ext cx="1872343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6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998895" y="705164"/>
            <a:ext cx="9894723" cy="430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06508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3407954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439914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8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92538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3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98895" y="705164"/>
            <a:ext cx="9894723" cy="430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4870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0926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748" y="-8626"/>
            <a:ext cx="2868252" cy="68667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8931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7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7782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9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692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86" y="0"/>
            <a:ext cx="286461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5"/>
          <a:stretch/>
        </p:blipFill>
        <p:spPr>
          <a:xfrm>
            <a:off x="10787186" y="6071366"/>
            <a:ext cx="1099028" cy="511436"/>
          </a:xfrm>
          <a:prstGeom prst="rect">
            <a:avLst/>
          </a:prstGeom>
        </p:spPr>
      </p:pic>
      <p:sp>
        <p:nvSpPr>
          <p:cNvPr id="9" name="Text Placeholder 24"/>
          <p:cNvSpPr>
            <a:spLocks noGrp="1"/>
          </p:cNvSpPr>
          <p:nvPr>
            <p:ph idx="1"/>
          </p:nvPr>
        </p:nvSpPr>
        <p:spPr>
          <a:xfrm>
            <a:off x="998895" y="1428050"/>
            <a:ext cx="863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Text Placeholder 6"/>
          <p:cNvSpPr txBox="1">
            <a:spLocks/>
          </p:cNvSpPr>
          <p:nvPr userDrawn="1"/>
        </p:nvSpPr>
        <p:spPr>
          <a:xfrm>
            <a:off x="8785191" y="6317559"/>
            <a:ext cx="1532963" cy="3406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>
                <a:solidFill>
                  <a:srgbClr val="03435F"/>
                </a:solidFill>
                <a:latin typeface="+mn-lt"/>
              </a:rPr>
              <a:t>www.geant.org</a:t>
            </a:r>
            <a:endParaRPr lang="en-GB" sz="1200" dirty="0">
              <a:solidFill>
                <a:srgbClr val="03435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55862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Relationship Id="rId30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Kλικ για επεξεργασία του τίτλου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Kλικ για επεξεργασία των στυλ του υποδείγματος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7EAA8-B7E5-4FC7-AB41-745FA14F2C83}" type="datetimeFigureOut">
              <a:rPr lang="en-GB" smtClean="0"/>
              <a:pPr/>
              <a:t>30/09/2020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98E993-549D-46EE-BEB7-091808556954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14" t="13460" r="32414" b="53353"/>
          <a:stretch/>
        </p:blipFill>
        <p:spPr>
          <a:xfrm flipH="1">
            <a:off x="-16809" y="-24064"/>
            <a:ext cx="12208809" cy="6882064"/>
          </a:xfrm>
          <a:prstGeom prst="rect">
            <a:avLst/>
          </a:prstGeom>
          <a:ln>
            <a:noFill/>
          </a:ln>
        </p:spPr>
      </p:pic>
      <p:sp>
        <p:nvSpPr>
          <p:cNvPr id="8" name="Text Placeholder 10"/>
          <p:cNvSpPr txBox="1">
            <a:spLocks/>
          </p:cNvSpPr>
          <p:nvPr/>
        </p:nvSpPr>
        <p:spPr>
          <a:xfrm>
            <a:off x="136662" y="1229083"/>
            <a:ext cx="8639476" cy="8351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1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WiFiMon</a:t>
            </a:r>
            <a:r>
              <a:rPr lang="en-GB" sz="3200" b="1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: Wireless Crowdsourced Performance Monitoring for Campus networks</a:t>
            </a:r>
            <a:endParaRPr lang="en-GB" sz="3200" b="1" i="0" kern="1200" baseline="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0" name="Text Placeholder 6"/>
          <p:cNvSpPr txBox="1">
            <a:spLocks/>
          </p:cNvSpPr>
          <p:nvPr/>
        </p:nvSpPr>
        <p:spPr>
          <a:xfrm>
            <a:off x="157327" y="6154608"/>
            <a:ext cx="2427973" cy="42831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 dirty="0">
                <a:solidFill>
                  <a:schemeClr val="bg1"/>
                </a:solidFill>
                <a:latin typeface="+mn-lt"/>
              </a:rPr>
              <a:t>www.geant.org</a:t>
            </a:r>
            <a:endParaRPr lang="en-GB" sz="2000" b="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7428"/>
          <a:stretch/>
        </p:blipFill>
        <p:spPr>
          <a:xfrm>
            <a:off x="496619" y="262719"/>
            <a:ext cx="1432450" cy="876891"/>
          </a:xfrm>
          <a:prstGeom prst="rect">
            <a:avLst/>
          </a:prstGeom>
        </p:spPr>
      </p:pic>
      <p:sp>
        <p:nvSpPr>
          <p:cNvPr id="13" name="Text Placeholder 6"/>
          <p:cNvSpPr txBox="1">
            <a:spLocks/>
          </p:cNvSpPr>
          <p:nvPr userDrawn="1"/>
        </p:nvSpPr>
        <p:spPr>
          <a:xfrm>
            <a:off x="423882" y="2632560"/>
            <a:ext cx="5003270" cy="36067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baseline="0" dirty="0">
                <a:solidFill>
                  <a:schemeClr val="bg1"/>
                </a:solidFill>
                <a:latin typeface="+mn-lt"/>
              </a:rPr>
              <a:t>30 September 2020</a:t>
            </a:r>
            <a:endParaRPr lang="en-GB" sz="22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452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7EAA8-B7E5-4FC7-AB41-745FA14F2C83}" type="datetimeFigureOut">
              <a:rPr lang="en-GB" smtClean="0"/>
              <a:pPr/>
              <a:t>30/09/2020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98E993-549D-46EE-BEB7-091808556954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14" t="13460" r="32414" b="53353"/>
          <a:stretch/>
        </p:blipFill>
        <p:spPr>
          <a:xfrm flipH="1">
            <a:off x="2" y="-24064"/>
            <a:ext cx="12208809" cy="6882064"/>
          </a:xfrm>
          <a:prstGeom prst="rect">
            <a:avLst/>
          </a:prstGeom>
          <a:ln>
            <a:noFill/>
          </a:ln>
        </p:spPr>
      </p:pic>
      <p:sp>
        <p:nvSpPr>
          <p:cNvPr id="8" name="Text Placeholder 10"/>
          <p:cNvSpPr txBox="1">
            <a:spLocks/>
          </p:cNvSpPr>
          <p:nvPr/>
        </p:nvSpPr>
        <p:spPr>
          <a:xfrm>
            <a:off x="998897" y="2538238"/>
            <a:ext cx="6087103" cy="4732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dirty="0">
                <a:solidFill>
                  <a:schemeClr val="bg1"/>
                </a:solidFill>
                <a:latin typeface="+mn-lt"/>
              </a:rPr>
              <a:t>Thank</a:t>
            </a:r>
            <a:r>
              <a:rPr lang="en-US" sz="4400" b="1" baseline="0" dirty="0">
                <a:solidFill>
                  <a:schemeClr val="bg1"/>
                </a:solidFill>
                <a:latin typeface="+mn-lt"/>
              </a:rPr>
              <a:t> you</a:t>
            </a:r>
            <a:endParaRPr lang="en-US" sz="44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0" name="Text Placeholder 6"/>
          <p:cNvSpPr txBox="1">
            <a:spLocks/>
          </p:cNvSpPr>
          <p:nvPr/>
        </p:nvSpPr>
        <p:spPr>
          <a:xfrm>
            <a:off x="998896" y="5110827"/>
            <a:ext cx="2427973" cy="42831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 dirty="0">
                <a:solidFill>
                  <a:schemeClr val="bg1"/>
                </a:solidFill>
                <a:latin typeface="+mn-lt"/>
              </a:rPr>
              <a:t>www.geant.org</a:t>
            </a:r>
            <a:endParaRPr lang="en-GB" sz="2000" b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3" name="Text Placeholder 6"/>
          <p:cNvSpPr txBox="1">
            <a:spLocks/>
          </p:cNvSpPr>
          <p:nvPr/>
        </p:nvSpPr>
        <p:spPr>
          <a:xfrm>
            <a:off x="998898" y="3357061"/>
            <a:ext cx="5003271" cy="36067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+mn-lt"/>
              </a:rPr>
              <a:t>Any questions?</a:t>
            </a:r>
          </a:p>
          <a:p>
            <a:endParaRPr lang="en-US" sz="2000" dirty="0">
              <a:solidFill>
                <a:schemeClr val="bg1"/>
              </a:solidFill>
              <a:latin typeface="+mn-lt"/>
            </a:endParaRPr>
          </a:p>
          <a:p>
            <a:r>
              <a:rPr lang="en-US" sz="2000" dirty="0">
                <a:solidFill>
                  <a:schemeClr val="bg1"/>
                </a:solidFill>
                <a:latin typeface="+mn-lt"/>
              </a:rPr>
              <a:t>Email: wifimon-ops@lists.geant.org</a:t>
            </a:r>
            <a:endParaRPr lang="en-GB" sz="2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22019" y="6108116"/>
            <a:ext cx="2348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60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© GÉANT Association on behalf of the GN4 Phase 3 project (GN4-3).</a:t>
            </a:r>
          </a:p>
          <a:p>
            <a:r>
              <a:rPr lang="en-GB" sz="60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The research leading to these results has received funding from</a:t>
            </a:r>
          </a:p>
          <a:p>
            <a:r>
              <a:rPr lang="en-GB" sz="60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the European Union’s Horizon 2020 research and innovation programme under Grant Agreement No. 856726 (GN4-3).</a:t>
            </a:r>
            <a:endParaRPr lang="en-GB" sz="600" dirty="0"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349" y="6157486"/>
            <a:ext cx="568671" cy="36292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7428"/>
          <a:stretch/>
        </p:blipFill>
        <p:spPr>
          <a:xfrm>
            <a:off x="492121" y="255895"/>
            <a:ext cx="1432451" cy="87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346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8895" y="705164"/>
            <a:ext cx="9894723" cy="430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895" y="1353031"/>
            <a:ext cx="80728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998895" y="6229350"/>
            <a:ext cx="13271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291A8E1-EA52-46DB-B869-DB8F37812DDF}" type="slidenum">
              <a:rPr lang="en-GB" sz="1200" smtClean="0">
                <a:solidFill>
                  <a:srgbClr val="065081"/>
                </a:solidFill>
                <a:latin typeface="+mn-lt"/>
              </a:rPr>
              <a:pPr/>
              <a:t>‹#›</a:t>
            </a:fld>
            <a:endParaRPr lang="en-GB" sz="1200" dirty="0">
              <a:solidFill>
                <a:srgbClr val="065081"/>
              </a:solidFill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  <p:sldLayoutId id="2147483681" r:id="rId25"/>
    <p:sldLayoutId id="2147483682" r:id="rId26"/>
    <p:sldLayoutId id="2147483683" r:id="rId27"/>
    <p:sldLayoutId id="2147483684" r:id="rId28"/>
    <p:sldLayoutId id="2147483685" r:id="rId2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3200" b="1" kern="1200" dirty="0">
          <a:solidFill>
            <a:schemeClr val="accent1">
              <a:lumMod val="50000"/>
            </a:schemeClr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760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0594" y="462253"/>
            <a:ext cx="9894723" cy="430909"/>
          </a:xfrm>
        </p:spPr>
        <p:txBody>
          <a:bodyPr>
            <a:noAutofit/>
          </a:bodyPr>
          <a:lstStyle/>
          <a:p>
            <a:r>
              <a:rPr lang="en-GB" sz="3600" dirty="0" err="1"/>
              <a:t>WiFiMon</a:t>
            </a:r>
            <a:r>
              <a:rPr lang="en-GB" sz="3600" dirty="0"/>
              <a:t> </a:t>
            </a:r>
            <a:r>
              <a:rPr lang="mr-IN" sz="3600" dirty="0"/>
              <a:t>–</a:t>
            </a:r>
            <a:r>
              <a:rPr lang="en-GB" sz="3600" dirty="0"/>
              <a:t> Hardware Probes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9276" y="1946732"/>
            <a:ext cx="4606576" cy="4185757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US" sz="2400" b="1" dirty="0"/>
              <a:t>Hardware Probes:</a:t>
            </a:r>
            <a:endParaRPr lang="en-US" sz="2400" dirty="0"/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/>
              <a:t>A Raspberry Pi 3 Model B+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/>
              <a:t>A micro SD card with at least 16GB size</a:t>
            </a:r>
            <a:endParaRPr lang="el-GR" sz="2400" dirty="0"/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/>
              <a:t>Installation Options:</a:t>
            </a:r>
          </a:p>
          <a:p>
            <a:r>
              <a:rPr lang="en-US" sz="2400" b="1" dirty="0"/>
              <a:t>-    WiFiMon Raspberry Pi  </a:t>
            </a:r>
            <a:br>
              <a:rPr lang="en-US" sz="2400" b="1" dirty="0"/>
            </a:br>
            <a:r>
              <a:rPr lang="en-US" sz="2400" b="1" dirty="0"/>
              <a:t>      operating system image</a:t>
            </a:r>
            <a:endParaRPr lang="en-US" sz="2400" dirty="0"/>
          </a:p>
          <a:p>
            <a:r>
              <a:rPr lang="en-US" sz="2400" dirty="0"/>
              <a:t>      (Size ~ 8 GB)</a:t>
            </a:r>
          </a:p>
          <a:p>
            <a:r>
              <a:rPr lang="en-US" sz="2400" b="1" dirty="0"/>
              <a:t>-</a:t>
            </a:r>
            <a:r>
              <a:rPr lang="en-US" sz="2400" dirty="0"/>
              <a:t>     Adaptations on an already </a:t>
            </a:r>
            <a:br>
              <a:rPr lang="en-US" sz="2400" dirty="0"/>
            </a:br>
            <a:r>
              <a:rPr lang="en-US" sz="2400" dirty="0"/>
              <a:t>      configured Raspberry Pi   </a:t>
            </a:r>
            <a:endParaRPr lang="el-GR" sz="2400" dirty="0"/>
          </a:p>
          <a:p>
            <a:endParaRPr lang="en-US" sz="2400" dirty="0"/>
          </a:p>
        </p:txBody>
      </p:sp>
      <p:pic>
        <p:nvPicPr>
          <p:cNvPr id="4100" name="Picture 4" descr="https://www.raspberrypi.org/homepage-9df4b/static/eef5d5d91acb34be0d7443b02cece1d1/bc3a8/8c67a3e02f41441dae98f8b91c792c1e1b4afef1_770a5842.jpg">
            <a:extLst>
              <a:ext uri="{FF2B5EF4-FFF2-40B4-BE49-F238E27FC236}">
                <a16:creationId xmlns:a16="http://schemas.microsoft.com/office/drawing/2014/main" id="{9D0C552D-257C-44E0-BCF7-53DB744840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334" y="1391224"/>
            <a:ext cx="5002807" cy="3752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0621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 bwMode="auto">
          <a:xfrm>
            <a:off x="670930" y="266928"/>
            <a:ext cx="10515600" cy="832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ea typeface="TImes New Roman"/>
                <a:cs typeface="TImes New Roman"/>
              </a:rPr>
              <a:t>TNC19 Testbed Overview</a:t>
            </a:r>
          </a:p>
        </p:txBody>
      </p:sp>
      <p:pic>
        <p:nvPicPr>
          <p:cNvPr id="5" name="4 - Θέση περιεχομένου" descr="TNC19_Arch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632558" y="903118"/>
            <a:ext cx="9804983" cy="5398508"/>
          </a:xfrm>
        </p:spPr>
      </p:pic>
    </p:spTree>
    <p:extLst>
      <p:ext uri="{BB962C8B-B14F-4D97-AF65-F5344CB8AC3E}">
        <p14:creationId xmlns:p14="http://schemas.microsoft.com/office/powerpoint/2010/main" val="3582973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7 - Εικόνα" descr="chart(5)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67479" y="1260088"/>
            <a:ext cx="7610480" cy="4705814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 bwMode="auto">
          <a:xfrm>
            <a:off x="314091" y="333835"/>
            <a:ext cx="11238572" cy="1026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3100" b="1" dirty="0">
                <a:solidFill>
                  <a:schemeClr val="accent1">
                    <a:lumMod val="50000"/>
                  </a:schemeClr>
                </a:solidFill>
                <a:ea typeface="TImes New Roman"/>
                <a:cs typeface="TImes New Roman"/>
              </a:rPr>
              <a:t>Average Download Throughput in Main Room for H/W probes, </a:t>
            </a: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3100" b="1" dirty="0">
                <a:solidFill>
                  <a:schemeClr val="accent1">
                    <a:lumMod val="50000"/>
                  </a:schemeClr>
                </a:solidFill>
                <a:ea typeface="TImes New Roman"/>
                <a:cs typeface="TImes New Roman"/>
              </a:rPr>
              <a:t>Monday (14.00 - 21.00), </a:t>
            </a:r>
            <a:r>
              <a:rPr lang="en-US" sz="3100" b="1" dirty="0">
                <a:solidFill>
                  <a:srgbClr val="FF0000"/>
                </a:solidFill>
                <a:ea typeface="TImes New Roman"/>
                <a:cs typeface="TImes New Roman"/>
              </a:rPr>
              <a:t>Test tools average</a:t>
            </a: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GB" sz="36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ea typeface="TImes New Roman"/>
              <a:cs typeface="TImes New Roman"/>
            </a:endParaRPr>
          </a:p>
        </p:txBody>
      </p:sp>
      <p:sp>
        <p:nvSpPr>
          <p:cNvPr id="2050" name="AutoShape 2" descr="data:image/png;base64,iVBORw0KGgoAAAANSUhEUgAABLAAAALmCAYAAABSJm0fAAAgAElEQVR4nOzdeZxj1X3nfbJN/CRPXklmyXiSJ4mzTOK8MpmZLBNix05sGYMNgmBju4wNBFewjR1ksHFRxiLGlgMI47LAuBAYBBRlA0WxFKZbLWi6C9GbelE3ohvo6lbvu9R7lfbl9/zBXNU90tVaku6V6vN+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+Mj4+bVJk1agAA1EaABQCwrHp/rbdCAGKFGnoVrx2wuFT7nR4KhWRoaEg8Ho9JlVmjBgBAbQRYAADLIsDqb7x2wOJCgAUAWAgCLABAU8qXWYRCIfH5fOLxeGR0dLTu5rzRaLS07E7rJxqNKsdoz7lcLhkaGhKXy1V6TBvf4/GI0+mUoaEhcbvdVZd+xONxmZqaKp3j8/lqBiba8aOjo6WfaWpqSuLxeMVr0GgNMKYPsMqvi4mJCeU1N6K/9qpdS0YCgUDp/fV4PBXvb3mN2hfa8vHKz9P328hnodFrU/+Zi8fjMjExYXitRaPR0nP1aihfnquvvdHPiP51195D/euF5gQCAeX6mpiYMLyey38HN/PeiTT2O7hcvWu/3hja57k8wNKOcbvdMjQ0JE6nU/ldv9DaQ6FQxfHlr0+zNQAAzEOABQBoiv6v1D6fT4aGhiqaz+czPHdqasrw+KGhIeWLdrVjtLCj2nPlX5xDoVApYGqkxkgkUgrNypvT6Sx9mWmmBlSnBVjVriP9a64Xj8dL59a7lvQafX/19NeL0Xlut1ui0Wjpy2+jn4Vmrk3tenO73co4+mstEAhUfT3cbndF2KAFCePj41VrN3oda72G+tcIjWv2eq52PbTzd7C+tmY/n4FAwPDadjqdMjo6qgRYtX7u8qCp2drHx8erHq9/fZqpAQBgLgIsALCI2NmifOZHiY61rzyWakud+vDG6XRKIBCQaDRamv2hPVf+xUb7gq2dIzI/k6Pal4WFLCGMRCKlL1H62TzT09PK43raF/PR0dHSX/UjkUjpS6LL5WqqBrOceuYJ2fPZSzvWTj3zRFvq1H9xHB0dLb2G09PTymteHr5oX4JdLpdMT0+LiCizO4y+0Mbj8dL7q59ZEY1GS/0ZfSGvdq3rr1un01l6Ph6PV3wWyq+NZq/N8s/c+Pi4TE9PK6+X9px+ZkwoFCq9juWBhr4+t9st09PTEo/HJRKJKK9HOf37oj+nPOSwguxujyRWvKtjLbu7PWG19tq53e7SexqNRpXXVD/LSH89lL8P+tCm/DPQyu/gerU5nU7l8xmNRkvXcPlnWv95b3YJYbO1N3J8tWCQP0IAgHURYAGARcymimK7ba5j7ZKRRFvq1H95Mvrru/YFV/8FJR6Pl77UGJ2jfZkeHR01fLyVAEt7bmpqqurPoP+CHolESj9XeWASj8erfsGzYoB1YuxB2XneuR1rJ8YebEud2mtX/r6LqNeM/oum/r0zWjqkfUEt/2KtXUtut9uwFi20Kf/yWmsmhj4sMHq+fLZJ+c/d6LVZ7zOnLRs06k8fbpWfUy0grHa9a32VBypGr4cVZHd7ZG7JOR1rmTduaEud2nWuhbF6Rr9P9deI0TI+7X3QB+6t/A7WxjG6RkSMr2N94GXE6OfRj2UUHrVSu/bZM1rSrb0+RjN2CbAAwNoIsADAInotwKr2P/lGoZP21/BqX2qi0ajhF99WAyx9f9X2adFm42jn6gMsoy9JkUhEQqFQRX8EWK2r99ppXzT1X0y1L8jVlkiJzL+3+kBAe6za8sJq10ytQEYfLBnRrl/9Z6WVa3MhX6yr1djKZ6vea1/v9ei2XguwjALIaDRa2l9MU+960F9j2u+yVn4Ha+93tX39tD71ddT7nLWyiXsrtWsBVrVwPBQKVfyeJ8ACAOsjwAIAi+jnAEs/20PbHLe8tTPA0s9QqDae9qVRf67Wn9PpFJ/PV1qaUwsBVuvqvXbajB+jL8hGs1U05TOfGgmNRMTwmmh3gNXKtdnoF+tIJKJs4q7fmLodn61aM8caeT26rVcCLP1yTm3j/Xobk9e7HspD0FZ+B2uPaTeoKG/ataWvo9YMPX0dzQRYrdSuvxbdbrdMTU3V3ZCdAAsArI8ACwAsop8DLC1QaKTV60uvWgBSa7Pf8qY/Nx6PG27863a7q84oIMBqXb3XzigQMXrfypVfN40GK0b1tDvAauXabOSLtf661YdjnQiwmnm/zNQrAZbI29dF+cbnLpfL8G6cjVwP2nulBb2t/A6udpOB8qbVoV96Wk0rAVar/36EQqGKGw5of5wwCtgIsADA+giwAMAiFkOAVe3LcjULDbBa/SISj8dlenq64g5tRkunCLBa12ggot/Lp5EASwtzmg2wtPe6GwFWM9dmo585/Ubb9WpcSIBVbfYbAdbChUKh0iw6fYCuD7GaCbC096+V38FGMxLr6WSA1ey/H5pIJCJTU1MyOjpa+pmMbthAgAUA1keABQAW0c8BltEX+UYsdAlhu75I6/sr//JOgNW6eq+d0XVTbxlbtWO096/WMiKjY9odYLVybdb7zNVaVtmJAKvaOQRY7RWNRkvvrX4fqkaClvKgt5XfwfXe70bGLbeQJYTtCJbi8XgpECvfU4sACwCsjwALACyinwOsencvExHDvYlaDbD0S1mqLf0rH6/ehsXVvswRYLVOe+3qLc/Uvyf1vswabWCt76vataRtFF1+t752B1itXJv1PnO1QgP9Z8+otmY+W9rssWqbaVcbyyy9EGDV26C8VgjayPugXUut/A42upthvXPqzZYqnx1Z/jMZXePN1l5vz7tqn1sCLACwPgIsALCIfEHkyOlix1rsbLEtdbYSYInML88qXw4j8vYSD6fTWXGO0e3R9WrNxtG+KBktFYnH4+J2u2V0dLRUiz7AMDq+2q3uG5kR1G2F2bOSPXq4Y60we7Ytdeo3zS9/zbX3o/xLq/69KL9etPfV6PrUf2ktD3q068+oz3YHWCLNX5v1PnPaz1z+OYlEIm3dAysajVa9Y55+tpBVAqxi9pQUk3s617KnFlyjPmwxCjSNQlz9dVd+jv4zUL7kudnfwfr322j5dCAQEKfTqfxO1H9ua32mqwVY5QFyq7Vr16JR3folt83UAAAwHwEWAKAprQZY+pDA6XTK+Pi4TExMKBv0ln8Z0//lfXR0tOILuj4I8Pl8ypc8/Rc57YvMxMSE+Hy+ql/Kyu9CWH680YyHWjWgNv3rrV1TExMTyvtm9Hrqvwi73W6ZmJiQ8fHx0pdWp9NpOPNCm2WnXU/l76/RNd2JAKvZa7PeZ07/OdHfqU3/2pYHge24QYLb7Zbx8fHSZ1g/FhpXfhdCo+tZ/97pgxb952Z8fFz5HVs+W6mV38H6z5q2qbz+M2oUwur7K/9M1wqf9deVz+dT+m229vK7EJbXbfTHiHo1AADMR4AFAGhKqwGWyNt/0deHCPovRtU2hi4/Xq88CDAKCiYmJirupmU020tfv9Hdt3w+n2EoUq8GVKffFLz8fa71Hom8fR3qN7qu9z5pAoGA4Z3Jqo3ViQBLpLlrs5GlTdpsGH1fHo9HIpGI4Rf2VgOsWmNpQRozWJo3PT1dcV3q30M9/fVQ63030srv4GqftWrjVLubqxY6Vbvu9GGZ0bXXbO2RSMSw7lo/a70aAADmIsACADQlHo9LKBSq+QUpFApV3atE30e94zSRSKTmsVpftYIL7ZhG/6KujdnoF5hGaoBKe42110x/XTRKu96afe0bfX9rHVOvXq22etdcvWuz3mfOqC/9Z8Xo81Pvc1r+3tQaq3yfJULc1jVyPRsFmvV+R5Zr9ndwo7VVG6O8j2pjNvKZabb2Zo9v9HMLAOg+AiwAAAA0JBqNVg0vtFk31fasQ3uw2TgAYLEiwAIAAEBdRhvMa/R7FFW7uyLagwALALBYEWABAACgIfrNuLXN5/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/h8PolGo1XHikaj4vP5xOl0ls7zeDwSCARq1tjKWAAAAAAAAK0iwLIYl8vVdIDl8/lKz7ndbiUEczqdEolEKs6JRCKl4MrpdIrH41HG9vl8hvW1MhYAAAAAAMBCEGBZTK1ZVkZCoVDpnFAoVHo8Ho/L6OhoaVZVOS14Gh0dlXg8Xre/hYwFAAAAAACwEARYFtNsgKUFR+Pj4xXPxePxUn/65X2RSKT0uD680oyPjxvOwmplLAAAAAAAgIUiwLIQbYaT2+1u+BxtGWD5bCmNNtNqamqq9NjU1FTN2VJaHU6nc8FjAQAAAAAALBQBloVowVEzy/DqzdjSZlNNTEyUHpuYmKh4TE8/m2qhYwEAAAAAACwUAZaFBAKB0gys0dFRZZN1o7v86fekqsYorNJmStUKmsr7bXUsAAAAAACAhSLAshAtAKrWyu/y10yopJ/V1UyApS0XbHUsAAAAAACAhSLAspBAICAul0s8Ho8y2yoUConL5ZKhoSFxuVzK4/0UYG3atIlGo9FoNBqNRqPRaDSayc2KCLB6hP7Oga2ESqOjo6XHmgmwtBlfrY7VDLM/oDQajUaj0Wg0Go1Go9EIsLBA5cGTPtSqxmhfqtHR0ab3wGp1LAAAAAAAgIUiwOohRjOntFApHo8bnuPz+arehXB8fNzwnGg0WvMuhM2MBQAAAAAAsFAEWBYRjUbF4/HUXH5nFGBpdyrUlhVWOycQCJQem5qaqrlXlbZcUL/fVqtjAQAAAAAALBQBloXUCoji8bjh89qsJ5/PV3GOfiaVflP4ao/X67OVsQAAAIB+V0wfMbsEAOh7BFgWMj4+LkNDQ+J2u5UQKB6Pl2Y3lc+K0m+urp/5FI/HS3tdGc200vpzu93KkkB9f+VBWqtjAQAAAP0sd9B4aw4AQPsQYFlIPB4Xt9tdConcbncpaBoaGhKn01m6K6CeNjNKf442W6vaOZFIRDnG4/EoYxvNsmp1LAAAAKCfZbZea3YJAND3CLAsaGpqSgmTXC6X+Hy+mkvzAoGAEnY1ck40GhWfzycul6t0nsfjqbuHVStjAQAAAP0qOf3HZpcAAH2PAAsAAAAAWlTMxGVuyTkihZTZpQBAXyPAAgAAAIAW5Y+vlLkl50jhzGazSwGAvkaABQAAAAAtyh14VOaWnCP5oz8zuxQA6GsEWAAAAADQouwOl8wtOUeye+8zuxQA6GsEWAAAAADQonTkGplbco5ktn/T7FIAoK8RYAEAAABAi1Lrz5e5JedI+rV/NrsUAOhrBFgAAAAA0KLkK++WuSXnSCr0IbNLAYC+RoAFAAAAAC0oZmIy5/9/ZG7JOZKY/lOzywGAvkaABQAAAAAtKJzeJHNLznk7wAr8v1LMnjK7JADoWwRYAAAAANCC/JFnSwHW3JJzpHB2q9klAUDfIsACAAAAgBbk9tytBFj5WMDskgCgbxFgAQAAAEALMm/coARY2f2PmF0SAPQtAiwAAAAAaEF6o10JsDIzt5pdEgD0LQIsAAAAAGhBMvg/lAAr/drVZpcEAH2LAAsAAAAAWjDnf4cSYKXWfcDskgCgbxFgAQAAAECTiukjSng1t+QcSax4l9llAUDfIsACAAAAgCblT6yqCLDmlvD1CgA6hd+wAAAAANCk3MFxwwCrkNhjdmkA0JcIsAAAAACgSZmZWw0DrPyJVWaXBgB9iQALAAAAAJqU3nKFYYCVOzhudmkA0JcIsAAAAACgSam17zMMsDI7vmt2aQDQlwiwAAAAAKBJieXvNA6wXr/G7NIAoC8RYAEAAABAMwopw/Bqbsk5kgqdZ3Z1ANCXCLAAAAAAoAmFs1urBljJ6T82uzwA6EsEWAAAAADQhNyR56oGWHNLf9Hs8gCgLxFgAQAAAEATsrs91QOsJedIMXXA7BIBoO8QYAEAAABAEzLbrqsZYOVPrDK7RADoOwRYAAAAANCE9Ea7ElglXvrPyn/nDo6bXSIA9B0CLAAAAABoQvKVdyuBVXrTpcp/Z3Z81+wSAaDvEGABAAAAQBPm/O9QAqvsnnvVAOv1a8wuEQD6DgEWAAAAADSomDqgLh9c/k7Jx5Ypj6XWf8TsMgGg7xBgAQAAAECD8idWqWHV2vdJYfYt5bHkK+82u0wA6DsEWAAAAADQoOz+R9T9r7ZcIVJIqXci9L/D7DIBoO8QYAEAAABAgzIz/6buf7Xj2yIiklj5x8rjxcROkysFgP5CgAUAAAAADUq/9s9KUJXb/7CIiKTWfUB5PH982txCAaDPEGABAAAAQINS6z6oBlXxl0VEJL3lCjXYOjhucqUA0F8IsAAAAACgQYmVf6QEVYW5HSIiknnrG+rSwugdJlcKAP2FAAsAAAAAGlBIHZK5pb9UCqkSy98pUkiLiEh2z4+UACuz7V9NrhYA+gsBFgAAAAA0IH9ynRJSpVb/bem53NEp9e6EG//JxEoBoP8QYAEAAABAA3KHJtSQKvyJ0nP505vUcGvVX5tYKQD0HwIsAAAAAGhAdtdd6jLBN79Weq6YPipz/v+gW174X0UKGROrBYD+QoAFAAAAAA1Ib3OoG7XvuVt5PrnyD9UN3hO7TKoUAPoPARYAAAAANCC18Z+UgCp/5Fn1+bX/oD5/ImhSpQDQfwiwAAAAAKAByVf/Up1hdXqT8nx6y2eU53MHf2pSpQDQfwiwAAAAAKCOYm5WEi/9p/k9rpb9ihQzMeWYzFs3qUsMo3eaVC0A9B8CLAAAAACoo3D2DSWcSr7y7opjsnt+qG7yvs1hQqUA0J8IsAAAAACgjnxsmRJOpdafX3FM7siz6jGbPmZCpQDQnwiwAAAAAKCO7L4H1NlVr19TcUzh1AZ1ltbq/2NCpQDQnwiwAAAAAKCOzHanur/VTlfFMcX0YZlb+gvz+2Qt/28ixbwJ1QJA/yHAAgAAAIA60luuVO8weOBRw+OSK9+lHFdM7u1ypQDQnwiwAAAAAKCO1Np/VIKpwvGVVY57n3rcydVdrhQA+hMBFgAAAADUkVj5B+rMqkTU8Lj05k+rM7UOPdHlSgGgPxFgAQAAAEANxdQBg72tsobHZt78urpX1q67ulwtAPQnAiwAAAAAqCF/ck3Z3QXPrXpsbs/dyrHpbdd3sVIA6F8EWAAAAABQQ+7QE0oolQp/suqx+SNPq8duuqyLlQJA/yLAAgAAAIAastE7lVAq8+aNVY8tnAo1PFsLANA4AiwAAAAAqCGz9V/Vfa1231P12GLqoMwt+bn5/bJe/h0RKXavWADoUwRYAAAAAFBDauPF6p0FjzxX8/jEy7+r3rEwtb9LlQJA/+rZAGtmZkaCwaAEg0Hxer0yOTlZ+m8AAAAAaJfkq/9LCaTyp8O1j1/zHuX4wsm1XaoUAPpXTwVYk5OTMjw8LHa7XWw2W802ODgoIyMjMjMzY3bZAAAAAHpUMXdGEi/+5nwgtexXpZiJ1zwnFf6kOmPr8FNdqhYA+ldPBFhjY2OGodXAwIA4HA6lGYVZDodDwuHafyUBAAAAgHKFs1vVTdlf+bO652Te+GrZnlk/6EKlANDfLB1ghcNhGRwcVIKosbGxumFULBYTv98vIyMjMjAwUDrf6/V2qXIAAAAA/SB/bKkSRqXWX1D3nOyukbK7Fn6tC5UCQH+zbIDl9/tLs65cLteClgIGg8HS7Kzh4WGJxWJtrBQAAABAv8ru9SphVPr1z9c9J3doQj0n/KkuVAoA/c2SAVY4HBa73S6Dg4NtXfo3NjZWCsQAAAAAoJ7M9pvV5YA7vlv3nPzJNeqsrTXv7UKlANDfLBlg+f3+js2UmpycFJfLxSwsAAAAAHWlt3xW3ZD9wFjdcwrJfeq+WSt+rwuVAkB/s2SABQAAAABWkFr7fiWMyh+frn9SsSCJl39n/rylPy/F1MGO1woA/axnA6xgMFgxi8rv94vX6xW/329SVQAAAAD6SXLF7ysBViGxq6HzUqvPVYOvU6EOVwoA/a3nAqxwOFy6s2AwGCw97nK5SncbtNlsMjg4yDJBAAAAAC0rJvfJ3NKfK4VQiZd/R6SYa+jcdPgydenh4ac7XC0A9LeeCrBisVjpzoQ2m620wfvk5GTpMYfDody9EAAAAABakT+xqmwz9vc0fG7mjevVzd93393BSgGg//VUgKXdRbB8dtXg4KAyI0sfdAEAAABAK3KHfqqEUOnNAw2fm911l3Ju5s2vd7BSAOh/PRVgDQ8PKzOvRN4Oq7RQS09bUqhfZggAAAAAjcpG7ygLoYYaPjd36Imy8OvTHawUAPpfTwVYDoejYlaV3+8Xm80mIyMjyuNer5cACwAAAEDLMlu/pC4D3HNvw+dWLD9c+74OVgoA/a+nAixtBtbMzEzpMW2mVfmdB7XH9bO1AAAAAKBRqQ0XqXcSPPp8w+cWk3uUcxMr3tXBSgGg//VUgKXtgTU8PCyxWEzC4XBpryv9nlja43a73cRqAQAAAPSyZPAvlBCqcGZL4ycXc5JY/s7585f+ohTTRzpXLAD0uZ4KsGKxmAwMDJTuOKg1/fLBkZGRUqjl9XpNrBYAAABArypmT0nixV+fn0EV+DUpZk801Udy1d+oAdjpjR2qFgD6X08FWCJvz67Sh1gOh0OZfaV/HAAAAABaUTgTUcKnZPDPm+4jtfHSsiWIz3WgUgBYHHouwNKEw2HD/a1cLpdMTk6aUBEAAACAfpE/9oK6CfuGjzbdR2abQ+kjt7fxTeABAKqeDbAAAAAAoFNye0eV8Cnz+heb7iO76071LoZvDXegUgBYHHo6wAqHwxIMBsXv90swGJRgMKgsJwQAAACAVmTeGlbDp523Nd1H/tBP1Vlcmz/TgUoBYHHoyQBrcnLScDN3rblcLpmZmTG7TAAAAAA9Kr35cnX538HxpvsonAiq+2it/YcOVAoAi0PPBVgul0sJqwYGBsThcIjD4VAet9vthntk9ZpoNCpOp1OGhoZkYmKi6nGBQEDcbrcMDQ3J0NCQuFwu8fl8Eo1Ga/bt8/lK/Q8NDYnH45FAIFCzplbGAgAAAHpJau3fq3cQPBFsuo9iYpfSR2LlH3agUgBYHHoqwAoGg6WAamRkxHCWld/vl8HBwb65E6HH4ykFRdUCLJ/PVzrG7XYr5zidTolEIhXnRCKRUnDldDrF4/GIy+Uqnefz+do2FgAAANBTigVJrvhdJXwqJvc0308hI4mXfmu+n6X/QYqZY20vFwAWg54KsLTZVyMjIzWPi8ViYrfbxWaz9fRSwqmpqVI4VC3ACoVCpedDoVDp8Xg8LqOjo6VZVeW04Gl0dFTi8Xjd/hYyFgAAANBLisk96tK/Fb8rIoWW+kqu+it1Jtfp3l8lAgBm6KkAS1sm2MjSwJGREbHZbBIMNj/V1wq0pYNOp7M068kowNKCo/HxyjX58Xi8FDjpl/dFIpHS4/rwSjM+Pm44C6uVsQAAAIBeky/buyq19u9b7iu18RKlr/zR59tYKQAsHj0VYA0PD4vNZmvoToNer7fhsMuKtBlSU1NTMjExUTXA0pYBls+WMupHo83sqjZbSptp5XQ6FzwWAAAA0GtyB8eV0Cm9+fKW+0pv/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/rt458Gyk5b4KczvUOxpO//c2VgoAi0dPBVjhcFiCweCCWy7W2VcAACAASURBVCObwHeb0dJBTTsCrNHR+WnPzQRYkUhkQWM1Y9OmTTQajUaj0Wg0mqlty8aVcnbpr5QCpzNLf1W2bJxuub/wxjVyxv8bpf5ml/6ybNnwsuk/J41Go9VqVtRTAVY/q3UHv2oBViQSaWlfqtHR0ab3wGp1rGaY/QGl0Wg0Go1Go9G2hR5XZkydCPzRgvs8HvgTpc9tocdN/zlpNBqtVrMiAiwLCAQCpXCo0abR/jsejxv27fP5qt6FcHx83PCcaDRa8y6EzYwFAAAA9JL80efVPas2XLjgPtMb7eqm8Edb31MLABarngqwqm2+7vf7xev1itfrlbGxMZmZmelyZQsTCATE4/FUbS6XS4aGhsTlcpUe0zidTmWvqnLazK5AIFB6rNpeWxptuaDL5VIeb2UsAAAAoJfk9tyr3jXw9WsX3Gdm67VKn9m93jZUCgCLi+UDrFgsJi6XS9mEfWRkpPRctY3dvd7++Ueh1tI8bdaTz+ereE4/k0q/r1a1x+v12cpYAAAAQC/JvDWkhE2ZnbcvuM/szn9X+9zubEOlALC4WD7AGhwcNAyoRkZGZGRkRGw2m9jtdnE4HOJwOGRgYKB0jN/vN7v8tqgVYOk3V9fPfIrH46W9roxmWmmzpdxut7IkUN9f+UyrVscCAAAAekV684C63O/gTxbcZ+7Ao+qsrtf+eeGFAsAiY+kAy+/3lwKqyclJCQaD4vf7S6GW3W6XwcHBirsKajO2BgYGTKq8veptjq7NjNICKY/HU1ru53Q6S3cS1ItEIsoxHo9H3G53qR+jWVatjgUAAAD0iuTqv1PCpvyJVxfcZz7+srqvVuhDbagUIiJn/JU3wQLQnywdYGkzrCYnJ5XHZ2Zm6s6y0mZi9dp+WEYaubufto+WFi65XC7x+Xw1l/NFo1Hx+XylPba0GVT19rBqZSwAAADA8oo5SSz/bSVsKiT3Lrjbwtx2pc/k9J+2oVgUkknZ/akLpZjPm10KgC6wdICl7W9ltHm7NgurGm0WVjAY7GSJAAAAAPpEMbFLCZoSK35PpFhceMf5OZl78Tfn+172qyLZkwvvd5FLbFgrO887VxLhDWaXAqALeiLAavY5ERGv10uABQAAAKBh+ePT6kypte9rW9/J4F+oM7vOvt62vher4777ZOd550r8PvbhBRYDAiwAAAAAEJHcwTF1s/XNn2lb36n1H1X31or1xw2nzHToG9fLzvPOlf3XXimFxJzZ5QDoMAIsAAAAABCR7M7vKiFT5q1vtK3vdOTz6t0N9/+4bX0vRrnYUdl92QWy87xz315GuG6V2SUB6LCeCLCCwWBF0/bAMnouGAyyBxYAAACApmReV0Om7N772tf3ju+ofc98q219L0ba/ldaYxkh0P96IsBaSCPAAgAAANCIVOh8dZnfsSVt6zu736fO7ooMtq3vxej42I+VAGvP5RebXRKADiPAAgAAAAARSb7y7o5ttJ6Pv6T0nVp/ftv6XowO3vglJcDaed65ktz6mtllAeggSwdYAAAAANANxUxc5pb9SilgSrz4G1LMnm5f/7NvKgFW4pU/a1vfi00xn5fohe+vCLBYRgj0NwIsAAAAAIte4UxYCZiSr/7P9g6QOyuJwK/PjxH4NSnm2heQLSapN7dWhFcsIwT6n6UDrHA4vKDzvV4vSwgBAAAA1JU/+py6xG+Dve1jJIN/XrZEcVvbx1gMTj4xZhhg7TzvXEnNvGl2eQA6xNIBlsPhkMnJyabPi8Viyh0MAQAAAKCW3J571E3Wt3657WOk1l+gbhIfC7R9jMXgyK03VQ2wTjxyv9nlAegQywdYNptNRkZGGj4nHA7LwMBAaRP3hc7iAgAAAND/Mm/eqIRL2ai77WOkI/+ijJHb/1Dbx1gMdl16XtUAa+9Vl5ldHoAOsXSANTk5WQqiXC5X3ePHxsZKx9vtdsIrAAAAAA1JbfqEGi4derztY2RmblVDsh3fbvsY/S4dnVECq+iF76/Y0D0dnTG7TAAdYOkAS0QNsYaHhyUWi1UcE4vFZHh4uHScw+EwPA4AAAAAjCRX/626vO/k6raPkdv/oDJGOnJN28fod6emnlLCqoM3fqliSSHLCIH+ZPkAS+TtZYF2u11sNpsMDg4q4VT5kkGv12tipQAAAAB6TiEjieXvnA+Xlv68FJP72z5MPrZM3Sh+/UfaPka/O3rbLUpYdXzsx3J2+TKWEQKLQE8EWCKVIdbMzIxMTk6WHrPb7WzYDgAAAKBpxcROJVhKrnxXR8YpnN2qjhP8Hx0Zp28VCrLvC59Vwqq5NUHJ7N8ruz/5UeXxxOYNZlcLoM16JsASEZmZmZHBwcHSbCutaYEWAAAAADSrcHyFOjNq7T90ZJxi9pQkAr9WGifx4m9IMXe2I2P1o/TMm0pItevj50vu2BERETny3W+qM7MefcDkagG0W08FWCJv73elD7GGh4fNLgkAAABAD8sdeETdm2rLFR0bK/nKnyljFWbf7NhY/ebM0il1/6ubrpt/7mfPqM999VqRYtHEagG0W88FWCLqpu3cbRAAAADAQmRmvq2ESpnt3+zYWKn1H1Y3i4+91LGx+s2xu93qLKsHf1R6LrN3t+y+7CPK88nX+J4I9BNLB1jhcFiCwWDVps3Estvt4vf7DY/hboQAAAAAaklHBpVQKbevc3exS0c+p4yV3f9wx8bqNweuG1QCqtlpNfw74rpZvRvhYw+aVCmATrB0gOVwOCr2u2q2sbE7AAAAgFpSofPKZkX5OzZWdubf1NleO1wdG6ufZPbskuhH3lcKp6IX/aNk9u9Vjjk99ZQSYB36+pdNqhZAJxBgAQAAAFjUktN/ou5LdXZbx8bK7XtA3W/r9S90bKx+cvblZUo4deD6z1cck94dlV0f+/D8cR/+O0lGNptQLYBOsHSABQAAAACdVMwck4T/HfN3BnzpP4p08M6A+WNL1TsebriwY2P1k/j9dysBVuze7xsed/jWm9RlhOO+LlcKoFMIsAAAAAAsWoXTG5VAKfnq/+7seGcj6njB/9nR8frFwRu/pARTZwMvGB53+tkJ9W6EQ9cZHgeg91gywJqZmZHJycmO9B0Oh8Xv79yadgAAAAC9I3f4aXVJ38ZLOjpeMXtC5pb9yvyMrxf/o0g+0dExe1328EHZ9U8fUpYGpqMzhsdmdu2Q3ZeeN79X1gXvldS2SJcrBtAJlgywJicnxWazicvV3g0Nw+Gw2O12GRwc5O6EAAAAACS76wfqpurbOj9jJ1G251ZxzjiMwdtmX12pzKra/6Wrah5/+FtDyvEnH3+kO4UC6ChLBlgiIi6XS2w2mwwODi54I/ZYLCZer1dsNpvY7XYJh8NtqhIAAABAL8u8cYMSJmV3fa/jY6bW2dS7Hh5f0fExe9mJh+9XAqljI7fVPP7U04+rdyMc/kqXKgXQSZYNsETmZ2JpQdbk5KTMzDT+14lgMCgul0vsdnupD2ZeAQAAANCkNn1cDZMOP9nxMdNbrlLGzB0c6/iYvezwN7+qBFKnpmpvN5PesV12XfzB+XM+8j5JvfF6l6oF0CmWDrBE3t4Py+FwlIIsm80mAwMD4nA4xOv1VjSXy1VxvN1ul7Ex/lEAAAAAoEqu+hslTCqcXNvxMTPbv6nO+tpZe0bRYpY7EZfdn7xQCbAaCaMO3XKjuozwCb4PAr3O8gGWpnw2VSNtcHBQxsbGmHUFAAAAoFIhJYnlvzUfJi39BSmmDnZ82Oze+9R9t7Z+qeNj9qq59WuUIGrf4IAUM5m6552a/Km6jPDm67tQLYBO6pkASy8YDMrY2Jh4vV4ZHh4Wh8MhDodDRkZGxOv1it/vb2qpIQAAAIDFpzC7XQmSEiv+oCvj5o7+rOzOhxd3ZdxedPKnjyhB1NHbv9XQeemZN2WX/QPzdyO86B8k9dYbHa4WQCf1ZIAFAAAAAAuVj72kBEnJtf/YnXFPb1bGTa36y66M24uOfOcb6lLAp37S8LmHyvfOmhjvYKUAOo0ACwAAAMCilN3/kDoTasuV3Rk4E5c5/zvmZ3699F+kWEh1Z+wekp89K3uv/LgSQiW3bGz4/JNPPqace9j5tQ5WC6DTCLAAAAAALEqZmW+pe1Ftd3Zt7OT0H6ubx8/t7NrYvSK5ZZMSQO294lIpzJ5t+PzUW9skeuH755cR2j8gqZk3O1gxgE4iwAIAAACwKKVfu1q9G+C+B7o2dmrdB5Sx88enuzZ2rzg1+bg6g+rW4ab7OPSN69VlhJM/7UClALqBAAsAAADAopRaZ1NCpFxsWdfGTm+5Qh37IPszlTt6x61K+HRi3Nd0HyefGFNDsFtu7EClALqBAAsAAADAolSxjO9s9+5Sl3nrG+rsr+gdXRu7FxRzWdl3zeVK+DS3blXT/aTeeF2iH3lfqY9dl9gkvZM71gO9iAALAAAAwKJTTB2WhP8/zG+k/uJ/kmJutmvjZ/f8SN1/a+u/dm3sXpB6c6sSXu355EclfzzeUl+Hhh3qMsJnnmhztQC6gQALAAAAwKKTPxVSAqTkq3/Z3fGPTinjpzb+U1fHt7rTP3tGCZ0O3XxDy32d+OnDSl9Hbr2pjZUC6JaeCrAcDofYbLaGjh0eHhabzSYzM0wPBQAAAKDKHX7K1ACpcHqTGqCt+uuujm91x35wuxI6Hffd13Jfya2vyc7z3zO/jPDSD0k6uqON1QLohr4PsILBYIerAgAAANBrsru+ry7h2+bo6vjF9FGZW/pL80sYl/9XkWK2qzVY2f4vX60EWLPBlxfU36Gh69RlhM9OtKlSAN1i+QBrcnJSvF6veL1eGRgYEJvNVvrvak0Lr2w2m4TDYbN/BAAAAAAWk9n2FXUT9V13db2G5Mo/VDeRT+zqeg1WlNm1U6K6GVPRiz8o2UMHFtTnyXGfejfCbw+3qVoA3WL5AEubddVKc7lcZpcPAAAAwILSmy5VwqPc4e7PyEmt+welhvxxVo+IiJwJLFHCpoNfu3bBfSZf3yw7P/x3pT53f/x8yewhMAR6ieUDrFZmYHm9XvH7/WaXDgAAAMCikqv+Sg2PTq7reg3pLZ9RQ7SDP+16DVYUGx1RAqz4fZ629Hvwxi8p/Z5+frIt/QLoDssHWHrN7IEFAAAAAEaK+TlJvPSf58Ojpb8kxdShrteReesmdRlj9M6u12BFB7/6RSVoOvvS0rb0e2LsQfVuhK5vtqVfAN1BgAUAAABgUSnMvqneAXDlH5lSR27PD5U60l3eSN6Ksgf3y66LPzAfNF3wXknvjral78SWTUqAtfuyCySzd3db+gbQeT0VYAEAAADAQuVjASU4Sq37oDl1HHlWrWPTx0ypw0pmX3lZCZn2/+vV7eu8WJSDX7tWXUb4s2fa1z+AjuqpACscDkswGGyqxWIxs8sGAAAAYCHZfT9WZz699s+m1FE4vUGdCbbq/5hSh5XEH/yREjDF7na3tf8Tjz6gLiP8d2db+wfQOT0VYLVyR8JgkDt5AAAAAJiX2X6LEhxlZv7NlDqK6cMyt/QXSnUklv83kWLelFqs4tDwV5SA6cySZ9vaf3LzBnUZ4aculOz+vW0dA0Bn9FSANTIyIg6Ho2bT7lRot9vF4XBIOBw2u2wAAAAAFpJ+7Sr17n/7HzStlsSK31dqKSYXb5iSix2T3ZddoARMqbfeaOsYxXxeDlz/+bKQ7Lm2jgGgM3oqwGqU1+sVm80mk5PcFhUAAACAKrXuA0polI+9aFotyTV/r9RSOLnatFrMNrdulRIs7bvmcinmcm0f57jPq4xz9PZvtX0MAO3XlwGWiMjAwIDY7XazywAAAABgMYkVf6CGRrNvmVZLKjygzgY7/KRptZjt5PhDSrB07M7vdGScxKaQuoxw4CLJHNzfkbEAtE/fBlgul0tsNhtLCAEAAACUFFMH1X2nXvovUswnTKsn8+aNSoCV3fV902ox2+FvDSnB0qlnnujIOMVcVg585Rp1GaH/+Y6MBaB9+j7AYhN3AAAAAJr8ybVld/77a1Prye72qBvKv3GDqfWYJX/mtOz5zCVKqJSMbO7YeMcfGlWXEd5xa8fGAtAefRlgxWIxsdvtzMACAAAAoMgdelIJjNKbPmZuPYcn1XrCnzC1HrMkwurdAfde9XEpJOY6N96Gdcp4ey6/RLKHD3ZsPAAL11MB1uTkpHi93prN5XKVwquBgQGzSwYAAABgIdld3yub8XS9qfXkT65T6kmt+TtT6zHLqYlxJVA64rq5o+MV02k5cN3n1GWEgRc6OiaAhempAMvhcIjNZmuo2e12Zl8BAAAAUGS2XafuObV7xNR6CskDMrfk5+aXNL78/4lI0dSazHD0tn9TwqSTjz/a8THjP75X3TT+e66OjwmgdT0VYI2MjIjD4ajZRkZGZHJyUmKxmNnlAgAAALCY9MZLlAArf3jS7JIkseJ3lZqKycV1R7xCOiV7r/6UEiYlNqzr+LhzodXqssUrLpXskcMdHxdAa3oqwAIAAACAhUi9+r+VsKhwar3ZJUlqzXvUUO3kWrNL6qrUtoi6H9XARZI/eaLj4xZTSTnw5avVZYQvLun4uABaQ4AFAAAAYFEo5s7K3Iu/WQqKEv5flmL6iNllSTr8SSXAyh1+yuySuur01FNKiHTI+bWujR2//x51GeFd3+3a2ACa07MB1szMjIyNjYnX65WRkZHSJu5+v9/s0gAAAABYUOHsNiUoSk7/d7NLEhGRzBtfLduX6wdml9RVx77/70qIdPyR+7s29ty6Veoywis/LrnY0a6ND6BxPRdgxWIxcblcNTdwHxgYIMgCAAAAoMgf86t3/At9yOySREQku2uk7M6I3ZuBZLZisSj7r71KCZHmVr/StfELiTnZf+2VyvhnX17WtfEBNK7nAqzBwUElqHK5XKXZV+V3KSTEAgAAAKDJ7btfDYoinzO7JBERyR2eUOpKhz9ldkldk96xXQmPdn/sPMkd7e5G6rH7POoywpHbujo+gMb0VIA1OTkpNptN7HZ71XBKP0NrYGCgyxUCAAAAsKrs9m+qS/V23Gp2SSIikj+5Rp0Ztua9ZpfUNWf8zyvh0cGv/2vXa5hbE1SXEV51meTi3NUesJqeCrCGh4fFZrPJ2NhY3WMHBgbEZrNJOBzuQmUAAAAArC695Qp1s/T9PrNLEhGRYnKfUldixe+ZXVLXxH54lxIexe+/p+s1FGZnZf8Xr1CXEa4IdL0OALX1VIClLRGcmZmpe6zX6xWbzSbBYLALlQEAAACwuuTa9ytBUT6+3OyS3lYsSGL5b8/XtvTnpZg+ZHZVXXHg+s+X7T9lTnAUHx1RlxF67jClDgDV9VSApS0NbCbAauRYAAAAAP0vseL3lQCrOGed7wrJ1X+r1FY4td7skjous2+P7LroH0qhUfTC90t23x5TapldNa0uI/zcpyR/4rgptQAw1lMBVjAYbGoJIXtgAQAAABARKSb3y9ySn5tfpvfSb4kUUmaXVZIOX6bODjvyjNklddzZFQElNDrwlWtMqyV/5rTsu+ZypZ7ZaYvM0AMgIj0WYIm8PQvLbrdXXRqobeJut9vZ/woAAACAiIjkT65WAqLkqr8xuyRF5o3r1Q3md99tdkkdF3/gh0pgFPvh90ytp3w/rtg9d5paDwBVTwVY2h5YC23siwUAAAAsLrlDj6t3+tv0cbNLUmR33aXUl3nz62aX1HGHhq5TAqMz/udNrWf21RVKPfv+5dOSO3XS1JoAzCPAAgAAAND3slG3EhCl37jB7JIU+UNPqAHb5k+bXVJH5Y4ekd0f+7ASGKV2vGVqTfnTp2Tfv3xaXUYYfNnUmgDM66kACwAAAABakdn6ZXWJ3q4fmF2SonBylbrEcc37zC6po8o3Td//xStFikWzy5LYPXeWLWu8y+ySAPxfBFgAAAAA+l5qw0VKQJQ7/LTZJSmKyT1KfYkV7zK7pI46/ugDSlB07K7vml2SiIjMTi9XlxFe8xnJnzltdlkAhAALAAAAwCKQDP6Fepe/UxvMLklVzEli+Tvna1z6i1JMHzG7qo45fMuNSlB0+rmnzC5JRERyJ47L3s99SqltbtW02WUBkB4NsILBoHi9XhkZGRGHw1GzcSdCAAAAYHEr5k5LIvDr8+GQ/x1STB81u6wKyVV/o4RshdMbzS6pI/KnTsqeT9uVkCi59TWzyyo55rlDqS0+OtKxsZIZ85dNAr2i5wIsl8vFhu0AAAAAGlY4+7q6PG/6T8wuyVBq46XqLLGjz5ldUkckNq5TAqK9V39SCqmk2WWVzK58sWx/riukMDvbkbGGn0xJvtCRroG+01MB1uTkZCmYGhwcFK/XW7fNzMyYXTYAAAAAE+WPLVHv8Bc6z+ySDKW3Xafu07XnXrNL6oiTjz+qBERHb7vF7JIU+eNx2fvPn1DvRrj6lbaPE4hkxXbbnIR359veN9CPeirAGh4eFpvNJl6v1+xSAAAAAPSI3N77lGAoHRk0uyRD2ahbqTPz1rDZJXXEEdc3lXDo5MRjZpdU4djIbeoywvs8be3/yKmCfGUsJbbb5mTEn25r30C/6qkAy+FwiM1mY1YVAAAAgIZlt39DDYZmvm12SYZyB3+iBm1bPmt2SW1XSCRk71WXKeFQYtN6s8uqcHb5MnUZ4bVXSiEx17b+H1+TEdttc2K7bU4uuishmVzbugb6Vk8FWNr+V4shwIpEIhIKhSQUCjV8TjweL50TjUYtORYAAADQbenNl6tL8/Y/bHZJhvLHX1GXOq77R7NLarvk65uVYGjP5ZdI/vQps8uqkIsdlb1Xfly9G+G6VW3pezZVlEtGEqUAy3bbnCzfSoIF1NNTAVYwGBSbzSaTk5Nml9IxExMT4nQ6ZWhoSGk+n0/i8bjhOfF4XHw+X8U5LpdLpqenq441PT0tLperK2MBAAAAZkmu+Xt1c/T4y2aXZKgwF1XqTE7/kdkltd3pZ59UQqEj3xoyu6Sqjt71XXUZ4f33tKXf0eUZJbyy3TYnw0+m2tI30M96KsASeXsWlt1ul3A4bHYpbacPhnw+n0xMTIjP5ysFWm632/A8t9stQ0ND4nQ6ZXx8XCYmJkqPDQ0NGQZL09PTpec9Hk9HxwIAAADMU5TEy7+rBEOFuR1mF2WoWEhLYvlvzd8t0f/LUkwfM7ustjp653eUUOjEYw+aXVJVZ19aqtR64MtXS3GBd0s8eLIgH7lzriLA+vAdc3JittimyoH+ZNkAa2RkRBwOh2HT7kRY7Xl965WgKxAIlIKhSCSiPBePx0vBUiAQqHpe+aypiYmJ0uyoctrMq4mJiY6PBQAAAJilmNyrhFeJ5e+UYsG6m2YnV/2VGrad7o3vM40o5vOy7/OfUZflrX3V7LKqyh09InuvuFStN7R6QX3e/ny6IrzS2tPrs22qHOhPlg2w9EHVQlowGDT7R2nI6OioDA0Nyfj4uOHz4+PjpZlZeh6PR4aGhmRqasrwPC2M0odioVCoFEQZmZqakqGhIRkdHV3wWAAAAICZCideVZflrf5bs0uqKb3xEnW/rqPPm11S26S3v6GEQbsvu0BysaNml1XT0e+51GWEP7635b52Hi1UDa9st83JFx5a2OwuoN9ZNsAKh8MSDAYX3GKxmNk/SkMCgYBMTExU3Uhdm+FUHmBpS/eqhUZa6KSfaaX1VR5QabSAa2hIXY/eylgAAACAmSru7Bf+hNkl1ZTZ+mWl3uxe4/9n70VnljynhEEHhx1ml1TXmcAL6jLC6z4nxXRrM/i+/nhKCayuvj8pH75DDbF2xwpt/gmA/mHZAAvz4vF4acmffllfPB43DJr0tLBKHypps7lqBU3l/bY6FgAAAGCmzM7blEAo88bXzC6ppuzO29V637rZ7JLaJnb3nUoYdPzBH5ldUl3Zwwdlz+WXKHUnNqxrup/w7nzFjKsN0bwMP6mGWg9Os4wQqIYAy4Ki0aiEQiEJhUIyNTVVCq/KZ19Vmymlp4VK+qWJjcyU0vrV9rpqdSwAAADATOnXv6jOaNp9t9kl1ZQ7+Jg6Y2zLlWaX1Db7r/ucEgTNTi83u6SGHHN/Ww3eHmp+VtwXHkoqQdVXf/L2XQeXb80pjw/8MNHu8oG+0VMB1uTkpHi93obb2NiYBIPBntnIXaMFQfpmFAo1Eyp5PJ7SY80EWNqSxlbHAgAAAMyUWv9RdU+pI8+aXVJN+eMrlXpT6z5odkltkdkTlehH/r4UAu2yf0CyB/aZXVZDzvifV5cRfuUakVzjM6WeD6shlf2uhKzdkRcRkSOni3LlfWq49er2fKd+FKCn9VSAtZCN3QcGBnomyAqFQjIxMSETExOlzd0XOgOrFwKsTZs20Wg0Go1Go9FobW0nAn+oBELb1o23fYxV6za3ra9I6Fml3lOB3zP9NWzLz/XIg0oItP2zHzO9pobbmjWyQxe+7TzvXNnywlRD54Y2bJZP/OCUElB9/ZHDyjE3PXpIef6mRw+Z/zP3edvywpRsu/1WecPlNL0WqzYr6qkAy+v1yuDgoNhsNrHb7eJwOCpa+fPaf2uP9UqIpReJREp3+NPvgdVMqKQPv5oJsKLR6ILGaobZH1AajUaj0Wg0Wn+1zRtWytmlv1IKg2aXvkO2bFjetv6fW7FNvv7IYTn/jrNyy/gB2bAxvPCaN66R00t/vVTz2aW/LK9tXGH6a7nQ9sa3b1YCoDecXze9pmbaW9d/Qal/2+23NnTeyORuJZw67/ZZCbwaUY558sW3lGM+eueshDa0LxSlvd22PD0hb7icMjNgV97LzVPPmF6bFZsV9VSAFYvFZHBwUAYGBmRmZqbqcV6vV2w2m0xOTpbOc7lcYrPZxOGw/p0ujExNTVXMbopGoy1trO7z+ZrexL3VsQAAAACzFM68psxmSr7y7gX3eWK2KEu35OSWp1Jy3u3qptx3L0vL8dnigsdIBv+XUnfhzGsL7tNs+794pRIanF35ktklNeXs8mVK/Xuv0HV2PwAAIABJREFUuqzuObtjRfmXH6vLAx9Ykak4bjZVlGsfVo/zv5brxI+xqBTzeUmEN0j8Po/sufxi5f1T7oZ545fMLhUN6qkAa2xsTAmmahkYGBC73V7xmM1mk1gs1qkSO6baDKjymVLltCWI+lCp3kypSCTStrEAAAAAs+SP/UzdT2r9+S33dWK2KOOrMvKJexIVd5PTt28+lZZkZmEhVmrDRUrd+WNLFtSf2QqzZytCg1zsmNllNaWQTEr0wvcrP0M6Wn1ShYjI/SsyyrVxyUhCTieMr40Hp7PKscNPpjrxY/S9YiYjifAGOTZyu+y+7IKqoVV5S77Weyu1FqOeCrCGh4cbDqBGRkbEZrMpSwa1x4LBYCfLbIl2p8Hp6WnD56enp2VoaEhcLldT57nd7ornA4GADA0NidvtrjlW+fOtjAUAAACYJbvnXvWOfq9f03Qf2w8X5Pbn0/KRO6uHVuXt+sdSCwqxyu+cmNt3f8t9WUFiw1p19tJnLzW7pJYcvuVG5ec48Uj19+XI6ULFNTO+qnL2lWZ3rKAc++E75uREG2bzLQbFTEZmV78iR923yq6LP9BwaMUsrN7TUwGWtol7I/tYaWGXPqzSlhZaMcDSZi+NjhrfklVb9lc+a2p8fLzqxun6WVvxeLz0eDwer9ikXU/bI6v8zoetjAUAAACYJfPmkBIEZXe46p8kIvmCyMo3cnLdo6m6YdXwkym5+v5kxeNfejjZcgCR3fnvat0zt7TUj1Ucf2hUCQuOfa+x98FqzvinGl5GeOcLaeV6+MQ9CcnUWRX4hYfU6+jp9Y3f6XCxKSSTcnb5Mjly600Nh1a7Lv6AHHHdLGeXL5O5dauYhdWDeirA0vaxGhkZqXlcLBYTu90uNptN2StL29DdiksI9QHQ+Ph4aZleNBotLfkbGhqSSCSinKffm8rn85XCo1AoVJoRZbRUUAvEnE5nKcSKx+PKWOVLBVsdCwDQe+bWrTK7BABYsPTmAXUm04FHax7f6DLBi+5KyA9fzMi+44XSeUYh1tX3txZi5Q48qtSdiVzd0s9vFQdvUDdAP/3CM2aX1JL86VMSveC9dZcR7jxakA/foV4LgUj9MOrp9eoywi88lOzEj9Gz8qdPyRn/lBy59aaK5Zy1Qquj7ltldvUrUsyoM+DKZ9QxC8v6eirACgaDpTsKulwuw43c/X5/aa8r/Ybtfr9fbDabDA8Pd7PkpgQCgdLdBsub0+lU7kBYfp7ROdoyQKMZUfF4vBQ6GbV2jgUA6D17r7qs5/YnAYByqTXvUfeSOr7S8Lj10bzcvSwtAz+sHVzdMJ6SJ9dlZd/xylBq55GC3PpM5Yytr46nZNPufFN154+/rG4+v+5DLf38VlDMZCrChsz+vWaX1bJDN11Xdxnh7c+rs69uejwlZxrIonYcKcg//WD+Gjzv9jnZsre5a6ff5GLH5Ix/Sg7ddF1FeFit7b7sAjk2crskwhukmK/++qWjMxXn8gc8a+upAEtkfh8rrdntdnE4HKXZVVobGBgozbQKh8OlGVmNLD80UzQalampKfF4PKU2NTVVNxjSZmpp5/h8vqohlF4gEBCfz1c6b2Jiouom7QsdCwDQG2ZXvyI7zztXZle/YnYpANC6Yl4SL/+OEgQVE/P/n3tqrij+LVn5t8l0xd0E9e2j35uT7z6XluVbczKXrj2bat/xQkV4YbttTr78SFLWzDR+V7ni3Hal7sT0n7b8Mpgt+Vq4IlzoZeXLCPdd8xnl+ZVv5Cuupxcjjb/3rmfV6+eh6er7ZvWrXOyYnHrmiYqZe7Xanssvlvh9nrqhVbkjt96k9LP/i1d28CfDQvVcgCXy9myq8sBKH2iNjIxULBOcnJwUv99vUsUAAPSIfL40pf74Q8b7MgJALygmd6uzmF7+bZFiVqLHCjK+OitffqRyyZ++XXlfUkaXZ2Tz3kJT4x49XZQRf6aiv2seTMr0mw0GGfk5Sbz4m/P1L/tVKWZPtvAqmO/ETx5WAoKjd3zL7JIWJLMnKrs+fv78z/Thv5Pk65tFRCSREXE+pc7C+86zack1cQkt2ZKrCD8TdYLTfpB8fYuc+OnDcmj4Kw0vDzzwlWvk+IM/krn1a6SQbG255dz6NbLrkg8q/Z59cWmbfzq0S08GWJqZmRkJBoNKAwAArZsNvlz6H7jDt9xodjkA0LLCiVeUACu+4ly5J5CRgXtrLxO8/rGUPLE2K/vizQVXeifninLvi5Uh1pXehAQanI2TDP6FUn/h7Ost12OmI98eVsKBU5M/NbukBTvynW+oywgfe0hERF7YrO5h9dE752T1THNLAI+cKsoV96nX6KvbG5/B1TPyeUls3iAnHv2xHLzxSxI9/z2N3S3wa9fKiUcfeHumVbY9m9wfG7lNGePwN78qhUSiLX2jvXo6wAIAAO116OYblI1PAaBX5Q6MKQHQi49/vGpodeH3EuJ69u1lgrOp9sx2SaSL8uOVlSHWp+9NyAub6wcSqfUfVffvivXeapJiPl9xhzijTc97Tfkywv1fvFJiZ4pyw2PqrL67lqRb6v8HfnUZ4d3LWuvHipJbX5MTj9wve6+6rOHlgfu/eKWc+MnDkj10oCM1paMzFftrsY2CNRFgAQAAETHezDSzp/a+iABgRdGjBdnw8reVAGj84esrwqQr7kvKj15KS3hPZzbKzhVEHn01W7En0sd+kJCn19eePZJ+/fPqHRT3/bgjNXZS+b8ruy7+QFP7E1mV0d0In1u6R3mPP3FPQja3eF0F31KXEV7pTcjR063PCDRTMZ+X5NbXJH6fR/ZcfnHDodXBG74gp555QrJHDnelzmPfc1XsbdYP12q/6akAa2RkRBwOR1PN6pu2AwBgFUfdt1b8D+SZwBKzywKAhm3Y9fbdBD99b0KeeexzSgDkeeD7pUDgK48l5cl1Wdm7gGWCzXh8bVYuuktdFnbRXQl5fG31ECuz4ztK/dmZ3ts76tQzTyj/phy6+QazS2qb8rsRPvzVB5T3977lrc+amk0V5UsPq7O5/K+1Z7lcNxTzeUmEN8ixkdtl92UXNBRYRS94rxy66To5NfWUKXdBzh46UBFK8v9A1tNTAZbD4TDcuL1WY18sAADqM/oft53nnSvxe79vdmkAUNOpRFGWRXLyradTcr57PiR69YnzlADoW94J+c4zKXlpa05mTViR9cyGrHzsB+pMrPNun5NHX80abvKd2+9T6k9HBrtf9AKV3+HtxE8eNruktjk19ZTys6289LOl9/Uqb1K2H17Y7J0Hy5affve5VJsq74xiJiOzq1+Ro+5bZdel5zUWWl34fjl08w1yxj8l+dOnzP4RKmZh7b3qMmZhWUxPBVjhcLhi0/byNjk5KQMDA2K328Xv91fcjRAAAFSK3+cxvsPPl682uzQAMLTrWEF+sjoj1z2q3vVNa9uf/lMlAHrjzU1mlywvhLOGm8g/sCJTcae5fOxFpf7U+vNNqrp1uz91ofJvSvK1/lkdk4sdq/g389O37BDbbXMy9urCZ0uF9+TlQ2XLTncetdYywkIyKWeXL5Ojt91SsddZrdDqyK03ydnly1q+c2CnMAvL+noqwGrUzMyM2Gw2cTgcZpcCAIDl5U+fqnrL6uiF7+evjwAsZcOuvNwTyMjlP0oaBle22+bkw7efVsKfuSXniBStcSe3F1/PyVXeytr/f/beND6K80z3PvMmM5OZ5D3JzJmZZObNnDdntiQzmZlMTmacOPGJI2PAIDA2NjJgCJvBYISxWWQwNrZsQCyy2MUOYgchdoRAgGjEKtQgIRA0au17t/buqu7qrqrrfCBanqqW1FJXd3W17v/vVx9AXc9zV3VXdz1X3fd1b7wooJnrFLEkrpSJn7v8Ax2j7jtCRZn690QQ9A5LU6rmTmeOcc07W/DuLh5Vjdo0AlhwkBVnj9wKnzLC5pNHu713UG7FI15EXcJSOK5fDZvPgOyuhbf6kOr/KQsrvIlIAQvoLDekDCyCIAiC6JmGlG093ni6LIV6h0gQxACnhZNxPs+DpcfcGLzCt2gVtcyJoSud+Py4G9fMD1nx59L39T4EhquFIqZtV4tYiefcjFm3SoQzEC1n0lSm3JFG/rYDzDFeem0iUnsx5+8Lh295mM9H3KHwKCNs2LGpV9GqZPQQ1CcuB5dzM2xEq3ZkrwP81R/Befa/gb/2U4gNWR1/89rqVcIcZWGFD8b6FuwDycnJ5IFFEARBEL0gC4LKYFWZPt988qjeYRIEMUApsUk4cMOD2Sm+ywTbt3GbOGy8KHR0E/TWnWHL7269qPORqLn51Iv3dqtFrBWn3ahoeCZicZd/wByHxJXqG3QfUGayNOzYpHdImrPuQKVKuGkoq9Ns/Ke1El79qrPkdNByJ+6X6ZcNJIsi7BvWdCtalY4dAdvaleDMOWGbtSR7HXDd/LVKHHbnjoLkLAKgtlUoHTsi7ES4gUrEClhTpkwhAYsgCIIgekHZIap41CA0bF3P/F994nK9wyQIYoCRUyxi/QUBYzeq/aK6bnNSXDh4w4NSG+sN5CndwCxOhQfTdDqSnjGXiPhwv1qc+yzNhaI6Ea5bLzLH0TVTJNwpGz+K+S3hcm7qHZKmZBV68fIKJzJGT2Uf+qSpy9ICIf64m/ls7MjSR0iRRRG18Yt8lgfaNyeBL8jTJa4+IXvhNr+hEq86tnNfh/BoLrz1xaosLK3fV6J/RJyAZbFYOrKvqISQIAiCILpHFkWUTRzN3KDZNyeBM+cw/1cxY4LeoRIEMQBo5WVk5Hux9JgLgxO6F62GJDjxWZobFx540cb79hoSHs1lBaynX4T4aPynoFJC3CG1iLX4qBt1N3/HHIenYrfe4fqFL4NzydGmd1ia4fLI+CT12Xu2bGZKUEslz973Mp+LWbt5leF/sJF4HtULZ6vLBMcMg1BqDWksgSA8mNa9eNW15PjCd9C8fySsg/+LOVbKwtIfQwlY7b5W/m6JiYl6h0wQBEEQYUvr2RNsinzMcLgeP4Snuop58lgyahC89nq9wyUIIkJxuGQcvCEgZn3P2VZDVzqRdF5Aia33Tmzu3FHMgtSXWXM40eiQfXZTPHrwY1aIsyzVO1S/aLtwlhV1PnxX75A05cqjTlFpSpwZhYN/05mRFP0i3Bp6R/KCjOGr2WsjlGWE7iKLz8yrqvmzwJlzQhZHoHiefKQSqvirPwJ/7afdCllth7+Fypn/2HHMTYf36n0YA56IFLBiYmKQnJysd7gEQRAEEbbIgoCaxXOZm1Hb+lUdf6+YNUlR+nFLx2gJgohUHC4ZQ1d2L1pFLXNi3EYOR2554HD5n3XCm37Clt41hf93GC/IeH8vK2J9uXkL69OTN0nvMP3CvimRze5NXqt3SJohSsCEzax32dUpc5jjbTq6X9M5l59iywjXnAtNJpDrYT5qFn+gEq9qPv4Qrof5IYlBCzwlSeosq8zvQXZVPvt7xW5wmd/rVshq2vLfUTb+J6iY+Tt4qit1PpqBjaEELLPZDJPJ1ONGJYMEQRAE0TttVy4oPCx+yzxJVZrvan0zThAEAQCPqsRuhav5B124bvFC7D3hikUSwF/6a2YBKvMlQYlfa3hBxiepnWLF/PUnWDP6O0P1DtEvKudOZ35D2jLT9Q5JM47dYTsDvrzCiZJdbBlh9ZJ5ms5pLmGvk+GrOQheTadQwZvvoOrDd1XiVW38YritluBOriHess3gLnyHzby69u8Q688xr5M4KwTLZ+Cu/INPEctx/GuwLfsumo98rNOREIDBBCyCIAiCILShNn4xc0Nat/Jz5u/NqWxr8PrV8TpFShBEJHPiLisG9KVMsDtkrojNtLj0/wFyeHZE84UoAZ+lPROxJifmsJkgl/5F7/B6xVNZDmv0i52dbYf+ylA+ST3hcMl4LYlTZUO5CgtgfeXXzEMh99Mnms0rSlCV2F55FDwFy3H9Kirem6wSr+pWfQ5PVUXQ5tUab9VecJe+z34fXPl7iDVHut1Har4N4eFsOBWiV/vWevRbcN19H5LTOCJeJEECFkEQBEEMMJy3smEd+ivmptSRncW8hsu5yfy9cpYxylYIgjAW6y8IzKL84I3AS6PEhststsX1X2oQaWgRJWBTpoARCdWwn/5Wx7HYTn8b2Y+a9Q6vRxxZmWwjkNmT9Q5JM/aYBJXg2uh4VtpaHceWETYfO6jp3Fsus3MvPurWdPx22i5noHzaWJV4ZVu/Cl67caqdvLXHwWX9SFE2+F14K3b6tb9Yfxbue291W1bIX/8veErXQxYag3wkRFcMKWDZbDYkJydjypQpjPdVdHQ04uLiYDKZ9A6RIAiCIMKW+jVfsl4WS+NUr/Ha6lE8alDnE/RhL5DvA0EQmrPwIOv5dO1x4JlS3srdbNmdOUaDSEOP4JWx66qAJ8d+yBzPnM33cTLXo3d43dKwfSObwZuUoHdImlBYLeJthffVblPn+9B4YDf72/rpAk3nN5dKeGl559yvJ3Gw1vc/U9EXremnUPb2ayrxyr51PcQ243SRFG0X4br+n6zodP6b8JT00YtN9sJTsRttJ/65WyHLlTMM3mptxUqiewwnYNlsNpVw5WsjE3eCIAiCUMPn30PJay/75U1SpfAwcVy/GuJoCYKIZLwiMG4jWxZVosGC3PP0c7ZzX6G2QkKoKb0wiDmeD9afwchEJ47eDk8Rq2phLPPb0Xr2hN4hacKGi2wG1PQdPMrtnZ9X16MHTHZzyahBEIqfahrD/AOsgKblZ6Dl+BGUvDGUee+sQ55H455tkD2hMY3XAqn5Fly3fqsSmoSiL/s9plByF7ZVP0PL7j/1LWSd+xrc9ydCtF/U8EgIXxhOwGoXr2JiYpCamgqz2QzgmbBlMpkQHx/fIWKlp0eOWSBBEARBaIF901dsG+yFsyHzvM/X1iclsEbuB3aHNliCICKaknpJ1W3Qq4FVlZA/lVlceko3BD6ojgj5k5njWZa85fflaxz2XQ8vYcFrq0PJ6CHMb4f7ySO9wwqYu8UiXvuKFVuP+BCPqhfOZssIjx/WNI5DN1kRLe6wS5Nxmw7uQfGIF5nYi0dGoenwXk3GDxVSWwFcOSPU4tXjjwD438XUF00H96A05l9R99nfoPXwH/kUsrjM70IonAep5Z42B0SoMJSAlZqaiqioKEyZMqXHboPtr4uJMWa6MEEQBEEEA5flMUrHjWRuUFtOHev29S0nj7Kdh5YtCWG0BEFEOtces53VFh7UZjHuuvMys6j01p3SZFy98Fg+YY5n645PmPO286oH7iB3pPMX581rzO9G+TvjIIvGMdDvjpVnWOHow/0uNDjUgkjT/l2KEv2FmsZhqRHxaiLbATGvrP/nV3K70bB7C4oG/5KJu3TMcLScPKph5MFH4krhvj9OLV49nA14Ay9/9FRXoWLm7559rif9GLaEv4TjzNd9+2OZ/gUe6wpIvHEM742CoQSsuLg4REVF+eVx1f7a9gwtgiAIghjoNO7ewhqzx06F2Gjv9vV8npldiEwbG8JoCYKIdPZfZ0WBDRe0ySbisv6JWUyKrfc1GVcvvOVbmePJODyVOW9Ry5zYnCnAoY3+FxCNe7f32OHWiJgeixiSwGZfnbnnu3SPf3AfRS93ikElr70MoUTbDoyfH3cpBMz+XTdiawvsW9aq/K7KJo5G6/nTmsYcdDwNEB5MVwlJ7rxJkFzVmk3TdHgv+2Dv4+fAX32pe3+sm7+Bt2I7IIXBxRkhGErAio2NRVRUlF+vTU5O9lvsIgiCIIhIR6gsR/lUtqtQb6UBUkszSt58hdlHKCsOUcQEQUQ6CafdzEL8xN3A/XxkoR7O9G90LiIz/l/DdwkT688xi+LqK8MwdRuvErHWZQg+s4JCSe2nC9gSurRDusYTKG4v8Okx9nO65KgLvND9ea6aP4vNdNY4k+nMPQ8Tz3u7eXA9xOMLr60OtrUrVeJV+Tvj0HbFYD5OkhvCow/V4pX5DUhOi6ZTeetqUTl7CnPOGnasgadsM1w3f9W9kJU7GmJtZHjB6Y0hBSyLpfcPYrsXFglYBEEQBAE0H9mnyqbyVJb3ul/VAtbPw5GVGYJoCYIYCMxOYTNJcksCLzWTWu6qSnmMjtSWzy6Gr/07rltEzNylFrFWnXGjplkfEUtsaUbpWLZM3fXA2F5A6Xle5vy+tNyJrMKe6zWVWWi18Ys0jammWcL4TWxGWPYT/2tIPZXlqEv4TCVeVc6eAufNa5rGGgoEy6dqwejOUEgtwanEak49yJZbjn8VrscPIXMlEJ7Gg7/6Q58iFpfxLbgfzIDYmB2UuAYKhhKwUlJSEBUVhcTExB5fZ7FYEB0djejo6BBFRhAEQRDhi7fRjsrYqcwNV+PuLX7tqzR9b/BzP4IgiJ5o4WW8mti5CB+S4ERdS+DCi1ibpljIvqJBtPoiexrhPN+l+9mFP4cscrhbImLuPpdKxPrypBultsC7OfYVLveOqhRN4rmQx6EVjQ4Z8/az53f5KXev+ynL74tHD4FQqm328lfpbkX2Xe9xAYD76RPUfv6RSryqXvAe+Ht3NY0xFHiKV8N57g8VZXu/htgYvCQW0W5D5fvvMOfPvmVtx9+l5hwID+fAeeHPfQtZl38Aj2UJJMfjoMUYyRhKwLLZbIiOju4QsXxlYplMJsTExCAqKgrJyck6REkQBEEQ4UXr6TT2aeG4V+Gy+Hfj1HLuZFANaQmCGJgUVLIG7tO2++6G2le8JUlsGdGDGZqMqze8wtervTQqv1zEwoNqEeuTVBcstaEVsVT+QPGLQzq/1hy9zZbqvZrI4Y7VvyzBqg/f9bthSn+4Wshmhk1M5lDf2vP77SrIQ83iuSrxqmbJPLgePdA0vlDgLUuG88KfKbITfwqx/lzQ524+foS9rxo7AvzDfOY1oi0d7ntqU/mO7NDsn8NTuhay0L0XKaHGUAIW0NlhsH2bMmUKYmNjERsb2yFu+dOpkCAIgiAGAhLPozouln1SuOkrv/d3PXrAlh7+7g3InsB9agiCGNicz2cX4J+l+ZdB0htC4QfMItFTtEyTcfXGdSuKNaa3X+7425MaCZ+kulUiVtxhFx5UhK4DYN2yJazP4sE9IZtbayobZczc5VJkOflvlt64Zxsr5n2hrZjX5pLx7k62hDQ9r/vfZi73Nqo+nKkSr2q/WAy39ammsYUCb9U+8Jf/J5vZdOXv4a05Epr5GxtUIqV9k48qMVmCt2ovXHcGd++PdWcovFX7QxJ3JGA4AQsAzGZzhx+WcouOjkZycjKJVwRBEAQBoC0znS1lGDUIfL7/niQSx6Fs/KvMGO6nlPZOEERgbLvCdiDckaVNB0JX7uvM4tBbtU+TcfXGnTeRPa7KFObvJTYJX5xQi1gf7ONhLg2+iCW5eJRPHsP8VnB3bwV93mCx5xqbfTV2I4eHlf5ntPH37zLnouTNVyBUlGkao/Ia+vKE7053zutXUTFrkkq8qlsVD091paYxhQJv7QnwV/+ZFa8yvwtvxc6QxtFy6hibhTVmWLf3V7K7Hp7iRPDZP+tGyPoDuO+/DdGWEdJjMCKGFLDasVgsSE1NRXJyMpKTk2EymUi4IgiCIIgu1H4Wx9xg1a/5ss9jVC/+gBmj9cLZIERKEMRA4tNjbHbLhQf+m1D3BJ/9czZTKYheOKFEeLK418yyqiYJK8+oRaz3dvO4+VSb89sdfEEeu5h/Kxpic1NQ5wwWT2okTEjmAhNYJQmVc6ezv51nj2sap7mULcN9LckJax0rsrVdykD51LdU4pV9w2qIDcYrXRPtl8Bf/y9W/Dn/TXhL14U+lpZmVCsa3djWr+pxH8nxCMLjRarssQ4h7uJfQij8AFJLboiOwngYSsBqF6vM5uB0FCAIgiCISMJ5/SqKXv5Fx42Vdeiv4LzV9+43Dds2sje+W9cHIVqCIAYSU7ax5U+PqjTIEpJc4C7+FesVxZUGPm4Y4CnbzHp7Fcz0+Tp7m4y15wWViPXODheuFgYvE6vlxFGVr5JR2XSRPX/TtvMo6YcpfsOuZDbjadknmsc6X+F/lnqnU6hsPXcSZW+PUolXDds2QHK0aR5LsJGab8N1+yWV6KNnmXDr2RNspt3oIeDv926GLzaa4H7wDpzpf+LbH+vqj+EpWgaJ1zZrLxIwlIDVXjZoMkXGkxSCIAiCCCb1q+I1MdRVliHWLJ6rcaQEQQwkapplDE7ozHB5PYlDm+/qpz4hOy2Kbl9/C8ih78YXDLx1p1nfnLsjun1tmwvYnKnOxJqYzGuW6aakfvUXrEiyZ2tQ5gk25hIRo9ey2VeHbvbP91HZlbFkzHAIleWaxnvoJlvq+NHhZ15yLccPo2T0EGZ+69BfoTFlO2Sv8XwspbaHcN99VSX0CI8/AhB499J+x+VoQ3XcHDbTPWmF3/uLtWlw5b7WvT/WzRfgLd8K2esM4lEYC0MJWPHx8dRdkCAIgiD8gL+Xg+KRUcxNVduVC/0ay11kUXTbGQnJ6dA4YoIgBgp3rKyB+5wUbToQivZMdvF341eajBsOSC332AyNa//R4+vdHhk7stSZWG9t5HHmnsYiliyjYsYE5nfCkZ2l7RwhYvVZ9pzN2cujvqV/Iqjs8aDy/XfYMsJzJzWN11Ir4dXETsFtcAKHh5t2wRr9Iut/+epLaDq8V9O5Q4XMl8N9f7xK3HE/nA149c8kaz1/WuU1yuXe9nt/WXTCW74VrpsvdC9k5b4GsTYtiEdhHAwlYFksFkRHRyMmJoa8rgiCIAiiB2zrV6uypmShfybJsseDsklvMuMp20UTBEH4S1oOmzWy+qw2HQi9lTvZBe69sZqMGw7Igg3c+W8wXjmQej5vMoB91z0YupLNKHo9iUNajnZZOK6nj9lMo9dehreuVrPxQ8W1JyKGrmQFv1PmwMS+hp2b2TLCFZ9qFG0nnx9/lm035IsGrJu6nrEOaM/8ajmVqvm8oUD2NMJUe/RwAAAgAElEQVT9YIZavMqbBNldo3d4AH7f7VnhFVrXD79RmS+DUPQl+Ks/9u2Pdf5P4c5/J2J8/fqLoQSs1NRUxMXFISoqCjExMR3m7T1tFotF77AJgiAIIqS4Hj9C6VvRmj71VZrBt549oVG0BEEMNNZlCJqUaCnxPF2qKC+K02TccIHP+gfW38tZ5Nd+R255MHINK8xEr+Y0O++t6aeY34fqBbM1GTeUeERgaRrrJ7X4iBvOALVV7u4tRQbzCHiqq7QJ+vecMXsw8rNqJE9mH1wVDXoOZb8bjdaMM5rOFzIkAULhfLV4ZX4DsvOp3tExtF08x2ZhjXgR3J0b/RpLasmF+9FccBf/0reQdfl/wvNkMaS2RxofhTEwlIDV7oHVl438sgiCIIiBRsOOTcyNVNXc6QF3g2pM2cZ22tmYqFG0BEEMNOYfYA3cr1u0MRd333+bNXcuiyzbEdeNX7AdFptu+b3vyVwP3lzHZmK9vMKJPdcEeMXAPIRs61cZvtHH+Ty2rDVqmROZBYGXWsqCgIrZU9gHQOdPaxBxJ1VPq3HonS9V4lXF9PFwZGVqOlcoESxLVeINf/VHkN3hl90nCwJqPpnPemGtig9oTKmtAK47Q7stK+Qu/sWz7zg5uB1Gww1DCVjtXQj7slEGFkEQBDGQEMpLUT55DHMT1Zx6MOBxHVczWVFs/iwNoiUIYqDh9siI2cAKKWV2bYzWXbeimAWet86gmSfdoBTovFX7+rR/ep4X4zfxKqFm2xUBnNB/EatyzjTWb/FyRr/H0oNmp4wFim5+X550Q9bIG9y+bQMrbKz8XJuBAXgqylC3YqlKvLo7YQqcN/vedThc8BSvgfPcHykMzX8NsSF8k1PaLmWwpvnDXoDz5rWAx/VW7e9WyHLdHQnZ06JB9MbBUAIWQRAEQRA903RwN3MDVT79bXhrqwMeVygrQdHgXzKtogPN6iIIYuBR1SQxQsHIRE6zsbkrihK71sjy6hMef8RmmFn973bWzoMKEcNXcyoRa/kpN8R+6Iie8lJYh73QWTo1/P9AKC/t+0A6cu6+R3U+iuq0617pvHODLSMcNxIeDX6XXZbHqFGU9xcNeg5n3ngXHyy6DsGgiTmesi3gLv4PRdOCn8Jbf07v0HpGFFV2C1p5nsmCHd7SteCzf97FE+tP4K0xprdZIJCARRAEQRARgiwIKBkzjG1lnrJNs/FLx45gxnZZCjUbmyCIwBBbmvUOwS+uW9hSrQ/2uzQZV/Y6VNkJkYanLJn1+Cp4t1/jPKoS8cY6tYg1fQffZ+HGcf0q+9Bk8ph+xaQXgheqc7H8lDZNBbqi/P1su3IxoPHExgZVtnXRoOeQPfINvPZpBaKWOXHlkfEULLExG85zX2dL5TK+BbHRGNlkfJ5Z9Z7weWbNxpc9zfBYlsCZ/g24772l2bhGwtDf7DabDSaTqceNuhUSBEEQA4XW9JOq9HXJoV2L6dqlC9nSxJNHNRubIIjAqF26EE1H9+sdRq/sy2YN3Ddl9q87qhKprYDN2Mj6B03GDSdE23m2fOjO0H6PVd4g+RSxXl7hxB6T4Hc2ln1zEuuPuHZlv2PSgz0m9vM4dKUTVU3aZV+1ozxPdQlL+z2WUFGmelhVNOg55E56B6/E2ztN6I9qL8QFE6mtAFzGt1gh+tzXDVcKXDVvJmu5MG+m5nNIXClkV6Xm4xoBwwlYZrO5T2buZOJOEARBDBTKJo5mjXQ3J2k6ftOhFNbHI3G5puMTBNE/3FbLM9F6yPNwXL+qdzg9svyUmxEMTpm16YQn1qayncpyhmsybjghteSyIl32/w5ovPtlIuYfcKlErGcd+Fy4Yek9g6dixgQ2syjzfEAxhRJLjYTfbWFFvK2XtRFUlfAFeaoudbLQ97lchQU+xauaJfOQW+hgjuX1JA7F9dqLccFAtF9WNSlwnv8mPKXr9A6tzwQ7C2ugYygBy2KxIDo6mroQEgRBEIQCZRmHdcjz8NTWaDoHZ85hS0WmjdN0fIIg+kf1wtnMwjicy3unbmNNxJ/UaLPA9hSvUZTXaZ/1oDeyuw7Oc3/YWVqV+V1ACkwAbHTI+CzN7VPE6i0bS+J5WIc8z/wuaP27E0zWX2Czr0YmcnC4NHJu94GyjLCvYjNfkIfiES+qxJHa+EWQxWedPKfvYK+vY3e0EYiDidSSA9ftQaoSYE/RMr1D6zehyMIaqBhKwEpMTERUVBSmTJmC9PR0vcMhCIIgiLChctYkzcoTukNytKlunCWe13wegiD8x9fT/pIxw+C11esdmopGh4QRazoX16+scsLWpo1gIDycE7DBuRHgrvwv5jhlriTgMWUZOHPPi3d3+c7G+uiwC9lP1NlYXM5N5nNXNn5UwLGEivtlIt5UlFDuvx5csSeQMkKH6bJKLPSVaX3wpkf13oUzkqMQrrujVOKV8GQRgOCJicGmPSuWsrC0x1ACVnvpIIlXBEEQBNGJrwWs22oJylxK01i+IC8o8xAE4R/KJ/3tW8WMCWEnMOeXi8zi+p0d2sXnymUXwd7qA5qNHU7wN19gOy02XtNsbEuNhK/S3Ri0XC1ivZ7EYUeWgLqWTlGhcfcWVpBZtkSzWILNmnNs1tnsPS7UNgdXMOlvGWFr+kmf4pWvJi1PaiSMTOwU5gavcCKvXAzG4QSMzFfAff9ttXj1MBayVzv/Tr1Q+oZWzJigd0gRgSEFLIIgCIIgOqlZMk/lhREs6hKWMnMZwTSaICIVX+K18rugvbQoHDh3n+1A+MUJ7Uym+eyfKYQdY3Qt6yvue2MVQt1Bzec4d9+DWbt5n9lYCw+6YHr8LBtLKZ62nEnTPJZgcN3ixSur2OM6fjc0pXZ9LSNsTjvk89puTjvU7T7KktBdV4Pj6xUIsqcJQsFMtXiVPxmy2zhlqD3hKwsr3D0KjYChBKyUlBTytSIIgiCILoQ6TV15M10bvyhocxEE0TNKAcE67IVeS4z0ZOtl1nNot0mjhbXIgbv4F2xpHV+uzdhhhlC4gC2VLF4VlHms9RLWZQgYvEItYr36FYcdFx0oUnzehFJrUGLRElECPj/OlkrGHXKhlQ9NuVp94nK/ywiVJYft/pYO0+Ue5zhzjxWK39vDgxfCqBxP9qo+x86z/w1u85uQnE/1jk5TKAtLewwlYNlsNkRHRyMuLk7vUAiCIAgiLKhfFc/cHFXOmhTU+ZQlEGUTRwd1PoIgfKNs3FA06Dk4b2WjMnaq6v/DJTNmyVFWOLj0sPcud/4guyqZhTB34TuajBuOeEo3KMqtZgd1vox8L2JT1N5YU+PYph7FowYFNQ6tuPDAqzqWCw+0+Rz6Q9dmKNbB/4XiV3+jKiOURVEldLWXHDpv9Z5ZWN0kY/wmNoPuug8PM70Qnn6hEq/4qz+CLNj1Dk1zKAtLe8JWwDKbzTCZTKqtPQsrLi7O59+Vm81m0/tQCIIgCCIoeGprVL4Ywb4xkgVBNafkML5XBUEYjYoZE5jrsL3LldjYoCpTsg55Hpw5R+eIgUlblB0ItSlvFBuy2MVw9s81GTcc8dadYbNW7kYHfc4Sm4QNF9x4ZWXne7dq+nbmM1ayeGHQ4wiUVl5G3CFWjPs8zQWvGLrsJFkUUTJ6CIoGPYfyST+GI+1rcF58Gd6qfZAFO2RRRG38IrV4NWpQnzwnE8+x2Y7rL4RHGaGnLFklXnGZ34PsrtU7tKBRt2wJZWFpSNgKWO1+V4FuVG5IEARBRCrK8oKyiaND4nejXDj780SYIAjt8JV91bVxg1BqRfGIF1XZG0JFmW4xVzXKeKnLgvqNdRw4jSywPOXbFaVIb2gzcBgitRWwYp3pJyGbO7PAi7n7nglAJ2Nimc/X7sV7NcuoCxbH77Id+l5Z5cR1S+g94tqzq+o//2uVmNO6/3uoWfx9lI39105xcMywPl+7WYVsw4RJW3jNOn72F29NKpznvs6KVxf/ApLjsa5xBRtPdaXqwV9b5nm9wzIsYStgJSYmIjY2NuDNbKZ2lQRBEETkITnaVH43reknQzK3srShcf+ukMxLEMQzlCJy7VJ19guXc1O1aCobPwpiY4MOEQO3nrKlW3P3adeB0GNZwvpCPflIs7HDDdnrYAWAjG+FdP7yBgnJlwQ8eOUl5rM1NS4Hw1dz2JwpoLwhjPyWfk9Ns4TZe9gMwDXn9MlKai8jbD3wDZWAxYhZh/4IjRv/Dq7C3ZC9jj7N0eaSMWMne7wZ+foJjGJjNpzp31B9dsUIbbagRGn3EKoHjpFI2ApYBEEQBEF0T0PKNrZ8Y8wwv9pxa0HLmbReF88EQQSHtisXe8y+6krzyaOq11bNnR6y74quHL3NZr8kaigeuO+9xQpYZcmajR2OqAzrQ+wdpPT1eTjkNxj0ZWvHe/v+XhcuhtBXyh/2ZbMldW+s5XCvVB8BQRZFlE/5dY/ilWpL/wZcd4bCU7oBElfq1zzbrrDHvPyUdl0/+4LkeAwu41vs8Zz7Orx1Z3SJRw98ZWG1ZpzVOyxDQgIWQRAEQRgMWRBQMmYYcyPUdCglZPMrFy8lY4aFbG6CGMjIooiyiaP7JCDb1q5UiVg9dT4LFl+ls4vpI7c8mo3tuvELZnEs2jM1Gzsc4bN/zhyv1HI3pPMru9Gmx8xUGaO/spLDhosCSu36Z2NZ6yRM2sIx8W2+pK8nVNPul5n30HHia30StPirP4LnyUcQG7IA2bdYmFvClhGOXsuhxCaF9DglrhRc5vdU8Xur9oU0jnCAsrC0IawFrHYfLIIgCIIgOlFmVRSPGhRSI3VZFFXli15bfcjmJ4iBSmvGWZU5u1Bq7XEfWRRRvWiuSsRqSNkWoqif8cE+tpzp5lPtFm7KjCTJWaTZ2OGI2/wGKwbUpIZ0fqUptTlxCxYcVHcqjFrmRGyKS9fSNQDYepkVT3+3hYelNrRCjhLu4k+Y97Dq/f+F4hH/G1Wxf4eWfT9UZyz1sHEXvgP3vbc6jODbkQHMP8C+L6l3tBOOe0N214K/+iNVvJ6SpJDFEE5QFpY2kIBFEARBEAbCVwaGfXPobwYrZ02ittAEEUJ8Xfv1q+L92lfieZRPG6cSsUJlJMwJMt5cz2bAVDRoIyDI7mpwXYyhuQvfgext1WTscEUonMcKAsVrQjq/MgOYzzOjplnCjiwBryVxKhFrcIIT6zLcKK4PvWiUVy5ijOKzl3JN3+wrqfU+I1C1Hf8ayt56Ztpet2wJZFGELNTDW3scQuF88Dee9z87K+PbcN15BcLTLyDaL+PIzTbm2BcdcYXmGB2P4c59XRWf8HhRSOYPV/RqvhNJkIBFEARBEAZC6X9jHfaCLqbMypuwxt1bQh4DQQwkfGVfeaor/d7fU1ujEh6sw14AX5AXxKifYamVmEX0xGQeskaVZWLTTba06tq/aTNwGOMpSWJFgUdzQza3UFGm+hxKfKchf/YTEXGHfGdjvbebR/r90GUAAcBX6W4mhpm7eFQ16pt95Sldz7x/TRu/0+vDKKnpBjzFq+HOfQ1c5nf9FrSar/wMx/e/i88278ZbqwsxOIFDfnlwj192VcGdN1EtXj2MBcS+mdFHGmJjgyqDvTntkN5hGQoSsAiCIAjCQCi7j/mbgaE1bZnnmTiqF87WJQ6CGAjIgoDSsSMCvvZdhQWqxVPJmGHw1NYEIepOLj9iOxAu1jALxFt9mFkku3KiNRs7XPHWpDLH7Da/EbK5lUJqZexU1WtsrTJ2mzx4Y506G2vQcieSzrtRVBd8EemGxYvhq9n5j+WEVkDzhds8hnn/ahf9bZ+6+UrOIngrU+B+MAO86V/9FrPKT/wNLux/DTcy10BqvhOUY5O9LXAXzFLN7c6fDNldG5Q5jYbyAWAom/BEAiRgEQRBEIRBaG+93XUTKsp0iUUotap8uAiCCA5K0+y+Zl91xVcXw/LJY5gsGq3Zc431INqcqV03NI91FbtQLpil2djhith0ixXtbvwiZHMrjagbdmzq9rU3nnqx+IjvbKyZu3icuRc8MUmWgfjj7NzzD/Bo5vQ1lZe5YnCX/oZ5/1rPr+z/gN42iLYMeCyfwnV7EJzpf+Kfb9a5r4O/+QKEx3Hw1p3SppOlLEIoXKgWr8xvQnI+DXz8CIGysALDEAJWcnJyvzeLxXdbYYIgCIIwGtULZ/ep+1iwKR7xIhNPfxfUBEF0j6+uo/YNgXkeNe7fpRKxqhfODpoXy5cn2TKuM/e0M/UWHs5my5SsCZqNHa5Irko4z/5Bpxhx6fvQrCazF5Q+bL35HzY6ZKRcE1Q+VO1b4jk3LDXaZ2NlFnhVc6Xn6WsmDwCeyj2KboL/qel7J7Xcg6d0I9z3xoG78gP/jeCz/gnuvEnwlm+D1Pawf8dW9IVqXFfOK5Ba7ml2fJECZWH1H0MIWIFsJpNJ78MgCIIgiIBx3r4O69Bfd97wvPwLOHU2Tq9ZMo/tpnOBuukQhNY0Hd7Lmv6OfxWuwoKAxpTcbtg2rFGJWPYt6wBZezFhxk62A+H9Mu2EMtfdkcyCWaweGJkM3OW/ZY5b4iuCPqdQYkVRly5qxSNehKfKv3lvW0V8kur2KWJN38HjlNkDSSMdp80l46PDbPbV0mNuCPrrV3DnT1OYmn8UtLlkdzXE2lS4H81Fydmf+y9mZXwbrpxX4Cn6AmLDZUDqveTXU5IE7vyfsuLVzRcgNl4L2vEZGbfVgrJJbzLfv00H9+gdliEwhIAVGxvb781sNut9GARBEAQRMPWJy9jsq8/i9A4JDTs2qRe/BEFohqeqAhXvsr539m0btBm7vha1X36sErGaDu/VZPx2Ghwyhq/uzL6JXs2h0aFdxgl/7aeskNN0Q7OxwxnXjV+ywl3TzaDP2XbxHPNZqfpgRp/2b3bK2H/dg7EbfWdjrT7rRmF14ALqyVyPqgvitSf6d3qTBTv4qz9i37f60Dz4yXrkQuy6C9i8/XNcOTgM9af/3G9By5X9M7gL3oO36gAkrlQ1tqd8O7jMv1Ls8x8Q69NDcmxGpWH3FuZ6qpgxAZ7Kcr3DCnsMIWARBEEQxECGz7+HktcHs9lOmfrfGDouZbAlSItC1wmLIAYCylK/somvw/30sWbjuyyPUTX/PbaU5fXBaD1/WrM57peJjJjw7k5tvbac577OLJxlT7Om44cr7txRzHF7a08EfU5l2ZNtU2K/xskpFrE0zbc31rTtPE7c9cDbT72ptllCbAqb8bfyjHaea4Eg2jPZTKeLfxGyuVt5GdN3dJ6XEQnVuHdrD9z33wZ38S/8FrOc6d+A685QeEo3QOJKITZmg8v4liKD61sQG7NDdmxGRSgtRvnUt9iOzvt26h1W2EMCFkEQBEGEOfbktaxQFBcbVMNlf3FbLUxcpWNHQHK06R0WQUQEQlkJyt8Zxxpm70rWfB7u7i1UTB+vMnV33tJmAXrmHutFtOykdmKCxJXqJgjojfBoLnPsnpKkoM9Z9eG77IOUjP5nD7XxMg7d9GD8Jt/ZWAmn3XhY2fdsrP3X2YYBrydxyC3RP/sKUL9nwoNpIZ1/62X23Cw79ftrUfZCbMyGx7IEvOkn/otZZ/+bSkB2nvs6vHVnQnpcRqZx73b2u3faWAhlJXqHFdaQgEUQBEEQYYy7yIKyt0cxNzgtp9P0DgsAIIsiyiePYWLjC/L0DosgIoLGlO0qUcltDU4nr7ZL51E6ZriqPMwdoNcWAGzOZBfNKde0MypWZrTw2T/XbOxwx1OSxIohj4KbAeupqkTxyKjOTpiDfwmhuCjgcc2lIr444dsba8o2Hmk5Hrj99K4qrpcwdRubfbXxYvgYY3OXWVP1UGTNdeVuMZsNOXoth5J6tUgocaXwlCXDdWconOnf6JOg5a3aF9JjMjqeijLVA4TGlO16hxXWkIBFEARBEGFMw56tzI1NZexUiI0NeofVQW38IvaJ/NnjeodEEIZHKC5CmUIcbtizLahzNh87CGsXg+52rz1PVWDdRRcfYUvFrjzSLhvGU76dWTy7772l2djhjrf2BHvsuaOCOp/DdIn165k1SbOxnW4ZR255MDGZ9ylkLT/lxoOK3rOxtl1hxdK3N3MorAqP7Cup9b6qzM4fc3RNY5CBefvZ6zH1jqeXnVzw1p2B8GAauEvf71G8CkUWYCTSdGA3Wyo+eYwm4nCkQgIWQRAEQYQpnupKVChKiLQ2WA4UZZaIbcMavUMiCMPTsDNZl7KShp2bVabu9UkrIDkd/RpPkoEJm9kSsae12nU59Dz5iF1APwleR7dwQymI8Nd+GtT5lJ+N+q+Waz5HXrmE5ad8Z2NN2sLj6G0P+G4Sqh5UiHhrA/tZ220Kn+wrwbI0pIJjdxy4wRrcLzrcNxFNar0P4ekXcN38dUgzACMZX806Gndt0TussCWsBSyz2QyTyaR3GARBEAShC01H9rGL2Klj/W5ZHiocpsts2dG8mXqHRBCGxv30McomjmYXM/t3hWRuydGm6ngaiPdWeYPELJbHrOfg6iXhoy+4773FCljlA6f0RvY0h9T/q3rR3JCUsrs8Mo7d8WDyVt/ZWF+edCOvXC2CJp1nha8ZO10ob9BOLA0UZbdMT8VuXeJ4UiNhxJpOoW9wghP55f3LUpMFOzwVuynzSgOaD+9VNOwYDffTJ3qHFZaEtYBFEARBEAMVsakRVe+/wy4id4ffEzlPRRmKBv+yI8bi0UMgNjXqHRZBGJaG7RvZUq13J0AIYWt1T2U5aj5dwMRgHfprNB8/3Oexcqys587MXdo2n3Dd+j+MKCDW69+dNWTIErjMv+linv3/QHZXB2UqscGOkjdfYT4TLg380XrC1iZj8VHf2VjDV3M4cbdTCS2qk1SvOdZbaVwIkVrusl5SF/4MUttD3eKZf5AtI9xlCp9zNVDx1Faj4r3J7D3f9o16hxWWkIBFEARBEGFIy5k09mnc+FfD9mlc+fS3WSP3ezl6h0QQhsT1+CFKx7/Klg0fSgl9HA/zUfn+NLbL6FvRaLuc0adxjtxiy5XWnNO2pIu7/P8zApaeooAeuG48xx5/852gzOO8la0qaYU3NKJHRr4HIxN9dyp8f++zLCulIDNhMw8xfJKv4FUY7rvvjtQ1nox89roct5HTNR7iGU1H97PfueNHwfX4kd5hhR0kYBEEQRBEmCG7XaiOm8PcyNg3h2+Kft2KT5lY+5OpQRAEYE9eyzZtmD0Z3trgZNX0hvP6VZT97g02G2zGBHC5/oskK8+4g5YVI/EVcJ79g84Sugt/Dtnbptn4RsBtHs12gKs5FpR5GvftZD4HdQlLgzJPd/SUjTV0pfr/rjzys21hiHDlvs6WDxav0jUeXpBV5+1BRXiY3Q9kvLY6VM5hHxzYt6zTO6ywgwQsgiAIgggz2i5lMDcwJa+9DD7frHdY3dJ0KIU1cg+CuS9BRDp8QR5K34pmxeDUA7rG1HruJIpHvcTEVB0XC7fV4tf+03ewPkb3y7RbJItN10NqYh6OCI/eV3SBWxuUeWqWxik+lweDMk9vXHnkxWtJvrOxglWmGiiS0wLu4l91KfX8GqSmm3qHpTLL1zo7kugfzWmH2CyssSPhepivd1hhBQlYBEEQBBFm1H7+EdvtKXGZ3iH1iPMmW15SOWea3iERhOGwb0xkr6P3p8Frq9M7LFWL96JBz6Fu+afw2m297qvM8mjhZM3i8lYfZMQbl85lWXrgKV7NdoIrnK/5HJKjDWXjR7Fl4vdzNZ/HX1o4GZ+l+c7G0lok1QJvxU5WaL35G71DAqD2pxuZyEEIr8S1AYnYaEfVBzPYLKxNX+kdVlhBAhZBEARBhBHOm9dQ9HKnKbp16K/A3b6ud1g94qmtRnH0i51G7iN+C09drd5hEYRh4PPMKHljKJvlkhYepbiy1wv75iSViGXf9BXkHnyQHlezC+RJW7T12fFYE1jx5uFsTcc3AmL1IVbEu/eW5nPw9++yGSFvvwbRoX+p5tn7XszczXpfrTjt1jssFe68SWyWnGWJ3iEBAFp5GdN3shmSFx6QghUOtJw8yl5zY4aDz7+nd1hhAwlYBEEQBBFG1K+KZ25car9YrHdIflE5ewoTN3fnht4hEYRhsK1dyVw/VR/OhNjYoHdYHXgb7Cqvu6JBz6HpwO5u9zE99jKL47jDLk1jEgpmhZWvkB5ITdlsds+NX2s+h9JYuvbzjzSfo7+0cDK+OPEsG+vlFU6U2MLIuR2A7K4Fl/UPbKdMW98aIQSTTZkCc41+khp+AuBAxNvchKr5s1hrhvWr9Q4rbAhbASs1NRXJyckBbxaLfzX6BEEQRPjQduUihFKr3mGEHE91pWqByJmN0dGvLmEpu7A9ul/vkAjCEAgVZbAOeZ65flozzuodlgrJ0YbyyWNU31EO02Wfr99lYjudbbmsrceO+240a2BeHR4Za6FE5kuZc8Bd/oHmc9QuXah7V8zeuPXUiz2m8PNwEmtTFT5t/wFZdOodVgdFdRJzjb68QtsyX6L/tGacZa4765Dn4amu1DussCBsBazY2FhERUUFvJlMJr0PhSAIgugj1YvmwjrkeTTs2ARZCL+b0mBRn7hc1fHLKCiNR2vjF+kdEkEYAqVAUDZxNGQxvHx82vFUV6Jk9BAm3uIRL8JlKVS9Nv4461OUnqdteRJv+ldGHAgHY+yQI3vBZX6vi0H41yG7tS3fVr7ffF74NhQJN9wP57Blro/m6B0SgywD8w6wZZjHcrTrFEr0H1kUUTZxNOuHuipe77DCgrAVsLrLwIqLi0NUVBSmTJni8++JiYmIiopCdHQ0ZWARBEEYEInnUDbh9c5SmgXvoe3KRb3DCjquJ49Q+tYINgvj3Em9w/IbLvcOK769axzxjSD0wnnnBopH/pa5dlrOntA7rB5xZF1E6diRrOF87FTwD+4zr3tnO+uv86BCO1FO9rTAmfFtVrhxVWk2vpHgs3/OCnktdzUb2/XoAdsRd8wwiI12zcaPaEQOfPbP2CzBmqlBnq4AACAASURBVKN6R6XiwA02U3LxEW1LfYn+05p+in1YMGoQuNw7eoelO2ErYPnCZrMhOjoasbGxPb4uNTUVUVFRSExMDFFkBEEQhFa4rRZViUrRoOdgW7sSUhgYxwaLhh2bDJOF4QtZEFRlUGJLs95hEURYo8y+MkrWpbK8pT12iecBALZWGa+s5JgOZ80aliZJbQ/Y0qwrf6fZ2EbDdXcU67FUp50A2nImjfVmmztds7EjHdF+gS3vvPL3kN01eoel4kmNhBFrOq/VIQlOPKgILy+xgUzFjAlsdvvShXqHpDuGErCSk5MRFRWF9PT0Xl87ZcoUREVFhSAqgiAIQkuaFd1XmE4sY0fAcf2q3iFqjuRoQ/GoQYoOZIf0DqvPKG+0nLey9Q6JIMIWX2K9kb7fGndvUcVfs2QeZFGEuYTtQDhrN6/p3GL9Wbb73q0XNR3fSLgfzmazfEo3aDa2sqlIw45Nmo0d6Xgsn7Dlg/mT9A6pWz5LY8t9d5uojDBccFy/qvqedVsHdoWZoQSsdl8sf2gXu8gDiyAIwljULVvSrYDV1V8pnDp0BYqyy1PJmGGG9P5Seng17t+ld0gEEbZUL5xtyOyrrvj6vrZvTsKpXLYD4YrT2nY385ZtZsQBd95ETcc3Eh5rAiuUPI7TbOyy8aOY95bLGYA+Y/2Ev/UiKyxW7NA7pG45bWav19gUF9ykYYUNlIXFYkgByx9Rqi+vJQiCIMKH0rEjVGKOLxGreNSgsOzU1VdkQVAdY0PKNr3D6het6SfpJosg/IDPMxs6+6odiedRGTtVdSwnVx1hFsT7rmsryHuefMSIAx7LEk3HNxLeqv2smHd/vCbjemprVO9re4ko0TNS8y04z329s3zw4l9Ccj7RO6xuqWqSMW4T61l346lxLAwiHcrCYjGUgNVu0B4X1/OTBbPZ3NGF0GazhSg6bcnPz8ft27dx+/Ztv/ex2+0d+1it/refD+VcBEEQPaG8YS4e8SIknkfD1vUqf6UOT455M+GpDT9fCX9RtUoe9oJhvb6UJVElo4foHRJBhCVV82ZGjLeQ2NigevDwdPDzmDX/Wsdi+OpjbRfDrntj2eyWcmOK/logNlxVlFP+RpNx265cNHyGoF54ilez70nua3qH1CtrzgmMgLXhgvGywCOZqrnT6QHh7zGUgGWxWBAdHd3RhTA1NZXpMmgymTpKB41q4n7kyBF8/PHHWLBgAbPt3LkTdrvvrh92ux07d+5U7RMfH4+srKxu58rKykJ8fHxI5iIIgvAHZceVmk8XdPzNefMaapbM8ylilU14HU0H9xjONFzinKhewJYR2beu1zusfiO2taI0ZjhzPEJxkd5hEURY4cjKVH2HGb3TqvNWNsqnxDDHdPXVtzBn3hVELXPCWq+tKTR/41escbktQ9PxjYTktLKG9ll/r8m49o2J7G9T8lpNxh0IuO6OZDMES77SO6ReySpkfesmbeVhb9Ou8QIRGI4sVlC2Dv01HNlZeoelC4YSsIBnHQbbRayetri4OMNlX3UVhjZt2oQjR45g586dHYJWQkKCT2EpISEBCxYswMcff4x9+/bhyJEjHf+3YMECn8JSVlZWx9+TkpJ8zuWL/sxFEAThL/YNa1gPpb3bmb+LzU1oOrgbZW+/5lPIqvl0AZw3jWMc3nqBzb4qeWMoXI8e6B1WQFQtjGUX5pcH7sKSIJTIXi9qFJ0Ha+MXA7LxF4qtGWdQMnoIc2xn35yBeV/cg9ur5fHJ4C79LSMQSI5CDcc3FrLkBpf5V53laul/DNldH/C4yoyP1szem2gRgOR4BO7Cn3d+PtP/GFJzjt5h9UorD0zf6WJErAv5Xr3DItqRJdR+voj97fhyYJZOG07AAp5lYsXHxyMmJsancJWamqp3iH0mIyOjQxjKz89n/pafn98hLB05cqTb/ZTi1pEjRzqyo5S0Z14px7Pb7R1zZWSwi47+zkUQBOEvVe+/w/w4O2/49jHk7uWg9kvfZu8lb76Chl3J8NaFeVmhLKNWsZCtT/L98MBI2JPXsn5eOzfrHRJBhA1tmefZ76zBv4Tz2hW9w9KMpsN7Vd/JF975CN66Ws3mkPkyRrxyXvgfgOjUbHwjwmf/jBX0WswBjeepKIN1+G+YbA+hrFijaCMbb/lWRUnnS3qH5DdbL7NlhMtPadt8gQgM57XLKHr5l8zvh8N0Se+wQo4hBSwlRsu08sWmTZuwYMEC7Nu3z+ff9+3b15Et1ZWkpCQsWLAAJ0+e9LlfuxjVVRS7fft2hxDli5MnT3ZkgQU6F0EQhL94KsuZG+aS1wfDW9/9okd28Wg+fhjl08b5FLKqF84O67IcR3YW6/c1/Dfg7t7SO6yAaT1/mn0flszTOySCCAsktws1n7Bl0HXLP9U7LG2RZVxbulb1fWxbvwqSSxsDcLHxGlsyd+0/NBnXyChL1rx1pwIaz6Hwv6qcPUWjSCMf9/232fLBp5/pHZLf3C1hywjfWMuhxKZt+S8RGLWKzq+18YsAeWC9RxEhYEUC7eJPd0bq7dlPSgGrvXSvO9GoXXTqmmnVni2lFKjaaRe4FixYwPx/f+YiCILwF6UvTPXC2X7t5yosQP2aZT5FrOIRL8K+OSksnxzXrVjKLmRXRMZC1v34kcqfTHa79A6LIHSn7YK6YUN3WaZGZt3ROuyd8Inq+7gxZXvvO/uBsuue6+6rmoxrZISCWaxoUub7Ht9fGrZvZLOD167UKNLIRnZVgrv8A9afzW6cDBlZBuYdYMsIj93x6B0W0QXH9SxYh/6auT4dWeH7sDYYRLSAZbPZIiI7C+gUnXbu3Nnxf3a73afQ5Gu/rqJSezZXT0KTctz+zkUQBOEvDTs2sYaxm5N636kLDtNlVSes9q107IiwalEvlFpVMfJ5gZV8hBPFowYxxyZUlOkdEkHoTsWMCeyT8wjtIjV9B49X4u3IHvmG6nuuLfN8wON7rMsZgcD9MFaDqI2Np4g9J8KTRQGNVxk7lfW/yjirUaSRjbf6EJsdmP2fgGSsMryDN9gywtl76AFUuFHzKWs/UZewVO+QQoohBazU1FTExcUhNja2263dH8tkMv6TLbvd3uFZ1TVDq7tMqa60i0pdSxP9yZRqH7fd66q/cxEEQfiL8oa5P4KT5GhDfeJynyJWe6q12NgQhOj7Rv2qeLY8Y9YkvUPSlOqFszVftBKEkWlTlGQVDXoObqul9x0NhigBL694tvB9c4kVucNfUWWd8QV5Ac3hfjCDzTYqXq1R9MbFW7WXFfXuT+j3WBLPwzrkeeZ989SGuadkmCA8fI99Hx59oHdIfcbWJjMCVtQyJ6qaBlaJWjgjSsC6rQUoGvQcbo98HY8PnYYsinqHFVIMJ2DFx8f32oGw6xYJAlZ7d0JlyV9fRKWupYd9EbDaBbP+zkUQBOEPsiCobpjFluZ+j8fnmVE2cbTvssJRg3R9miw2NqiONZyyw7SgYev6gLLpCCKSkEVR9X0UqdlXJTaJWfjO//wurMNeYI69ZMywgAQR151X2BKtmqMaHoExERuuKIzDf9vvsThzjur9InpH9raCN/0b+9msPa53WP1i/kG2jHCXicoIwwFRAj5LcyNqmROz5l/DoC9bMXw1h0dVJGCFLSaTCVFRUYiOjkZiYiKSk5MRExODmJgYJCcnIzk5GYmJiYiOjkZ0dDTS043f7rWnzn8kYBEEESlwt6+zGUmxUwMe01NThYadm1HyxlCfQlbd8k/B38/VIPq+ofQWqZo/C5KjLeRxBJO2Sxmsn1ncHL1DIgjdaD2dxgoCrw0Cl+vb89ToXHjgZRa+S4+50Xo6DcUjXmS/ExbPhVDaP29C/uq/sB33miPzXPYFyfmULV3L+sd+j9WYsp31v1pFHcb9Qaw/p3gPfghZMKaVzSmzh7mOY1NccJOGpSucAGzOFFTZcQsOukjACmfas69SU1M7/q+9ZLAr6enpiIqKQny8sb9wu4pXvozT+yIqdfXO6ouAZbVaA5qrL+Tm5tJGG20DdHu46kvmhvnRkvmajZ2/bzcex07zKWJZYqJRsHoZzKaskBzn/fQzsLzF+nQVrE/U/fxrvd07c5I9z68Phjn7mu5x0UZbqDdz1hU8fmc8cz08XDxP97iCtX15qJxZXH1xsBy5ubkoWBmv+v59tHAO7l3t23fvvZwraD33px0igePs15GXk6H7ceu9me/eQOu5b3eel3N/jPs5l/s1lvL38sG61bofnxG2iquTGQGr6vKrusfU3y3DlI/RXzUz1/Le8xbd4xqo283bZnx+sEIlXk1PtiE181FQ5w5HDCVgxcbGIioqSvV/SgELAKZMmYKoqCjDmrhnZWWpsqCUWK3Wfhmrt5ck9sXEvb9z9QW9vxxoo402/bbCuTPYG+ZNazUd/97VLBSs/hKWN4f5FLIK57yDvH27g36cSqHuyaQxuHflku7nX+vNfPcuLONeZY41L/Ww7nHRRluotwfr1jDXwdNXX0LekYO6xxWsbc6OGmaBlXzyKXJzc2G+dQsPP1mo+u59+Pli5N7N8Xv8glsHGZGg6fz3dT/mcNkaL/wTc24KbvX9c2Y2XYXl9SHMe3Q/9ZDux2aEzXbhp8z5L8r+TPeYAtni9lQx1/In+yp1j2kgbrdzzIj3IV5N21yPo5mFQZ8/HIkIASsmJqbb1xrRAys/Px8ff/wxFixYgIyMjB5fq8yUUrJp0yaVqNRbplR+fr5Psao/cxEEQfSG5HSg9O3XWHPjJ4+CMhd/Lwe1y5b4FLFKxwxDw67koJnVeuvrUDFzIjNn08HdQZkrHKiNX8Qca8vpNL1DIoiQ4rXVo+r9d5jrwLZhjd5hBZWp23lmkfWwstP82Vtfh9ovP1Z99zYf3uv3+GL9ac28niINV85w1n+pvu9ej1zubea9KZs4GhLHBSHayEJszGbOPZf515A53+slo3DlEVsOPGkrD3ubrHdYAwqvBOzIUpcNztnL417pwCob7IqhBKzExERERUUx3lbt/2exsJ1c2jOwjCZg9UW8AtDRnTArK8vn3xMSElR/by9NTEhI8LlPe/aX8u/9mYsgCKI3+Dwzc8NcPm0sEMSOKhLPozntECqmjfMpZFUvnA1HVqbm87YcP8we5+QxEMpLNZ8nXGjcy/qo2Nav0jskgggpzccOsiJ5zHC4AuzAF87UtsgYnNC5yBr1FYcWjl3wup8+RtX891hPsNcHo+38ab/m8JRuYLu85f0uCEdiTISCd5lz4y3f0ucxmg7vZZsNfPFxECKNPDzWFaywan5T75ACpoWTMX0HK0hfyPfqHdaAQZaBXVfV4tXsPTxySwaueAUYTMBqN3GPiYnpEKba/a7i4uI6ygVTUlI6uhAaqYTQarX2SbwCgH379nVrnN7Vt6qrAbzdbu+xPLHdI2vfvn0Bz0UQBNEbykVeXcJnIZnXVViA+sRlPkWs4pG/hX1zUr9NhpWIba2o+vBdZo6GHZt639HAOK5dYc3qP3xX75AIImR4aqtROXsyK+JGeDfOnGJRtdDyBZdzE+XvjFMJ+tyt7F7nEAoXMEKBYPlE68MwLJ6iL9lz86Tv4lOdIkOu6VBKECKNPFx3hrHiYel6vUPShC2XWAFl+Sm33iENGPZcU4tXs3bzyLEObPEKMJiABXQauXf1vWovF1RuiYmJOkbaN+x2e0cG08mTJ/3er6s31c6dOzvEo9u3b3eM56tUsN0H6+OPP+4Qsex2e0d5oa9Swf7ORRAE0RP1Kz9ny0mOHQzd5LKMlnMnUTl7ik8hq3LONLT6mRnQE63nT7OZGG9Fw/U4OGWS4YKnshxFQ55nsiy8jfSAgxgYKDNZSseNhKuwQO+wgsrxu2znsoTT3S922zLTUTKG9SSs+mAGXI8e9DiHyxzDCAWe8u1aH4Zh8VbuCSg7TeJ5lP3uDeY94e7eCk6wEYTUmg9nxn/vLB88/01Irff0DksTlKL0G2s5lNik3nckAmJvtgcvKcSrd3fyuFVEGXCAAQUs4FnZYFxcXMe/bTabSsQykngFgBGOetuUHlPtJYG+toSEBJ8ZUV0FM19bdxlg/ZmLIAiiJ5SLGLfV0vtOGiM52lC/St0lq6OMIn4RxMaGfo9fMWMCM95AaUteNn4Uc9wuS6HeIRFE0JF4XvW9Zo/w7CsAWH+BzRg4cMPT4+tb00+qvmvLJ49B/ap42DesQUPKNtXmOPtDRqRpTf8CbZnnweeZVZvbaoGntka1RSqi/ZLCH+ylPu3vtlqY98I67AXIQSznjxS8ZZvY835niN4haYYkAx/udzHX9bE7PV/XRGAcuOHByytY8eqdHTxuWEi8aseQAlZ3WCwWmEwmQ5UNtpORkYGkpCS/Nl/iktVqxZEjRzpes3PnTr/KEDMyMrBz586O/Y4cOdKtSXugcxEEQSjx1NawpXsjXtQ1Hj7PrBJdOmIbNQitGX03xVV6fBUNeg5CRVkQog8/lEbuzWmH9A6JIIJOQ8o2lRAQiABuFBYcZBe6pse9L7gatq7v9sGBanv5v9B6+I8YsaB0zL/7v38PW/GIF1E2fpRqq4ydiqp5M5mteuFs1K+KV222tSvRnHYIfEEeJN53+WQwkZxPWCPxrB/2af+WM2lsRty8mUGKNLJw3xvLlm4+/ULvkDTlwA02s3LxUSojDBYHbwgYspJjzvfUbTyyn5B41ZWIErAIgiAIY9GacZa5Ya5eNFfvkCALAhq2roe1S/mb8qa+L0/xqxfNZbO5li4MYvThRdPR/cyx1yUs1TskgggqkqMNxaMGsX53WyPDD6cnBC8wdiO78Cqp773USBZF1CyZ55fIVPr6TxmhoC31D2F95T81EbCCsZVNHI3a+EVoOrofzlvZEFuag/smiE5wF/6s8xyd/yZkT5Pfu9cpOvQ2pGwLYrCRgcSVgrv0feZzKTVe1TssTXlcLSF6Tee1PXQlh4JKKiPUmsO3PHhlJZt5NXkr59eDgIGGYQUsm82G9PR0JCcnd2wpKSkwm816h0YQBEH4SX3icuaGuXH/Lr1D6sBlKVSV/nXNqGg6ur/X8gplSUbRoOci3genK5w5hzn28mnj9A6JIIKKMvuqeNQgSI42vcMKOsX1ErPwGreRg9fP6jOJ57v9ru26VUz6MSMUNO/6pu4iVV+3kjHDULNkHhp3b4Hj+lV4qis1fR9407+yYkpbz55iXSkdO4KJlcu5qWlskYi3ah9zvvkbvwTkyCu7XHrMzVzfe65RGaGWHL3twfDVrHj1u2QOVx6ReOULQwpYqampiI6O9mnc3m7wbsQyQoIgiIFG+eQxzA0znxdeDyFkUUTToRRYh73gczFSOWtSj55ddQlLmdcPtJIMiedV52wgLOaJgYnP7KsBksVytdDLLL7iDrn6tL/Y2IDWjLMdW3PaIZX/VdPhyaz/1aEfo35VPOqWLVGV+VXNm4nyaeN8lgXqLWIpt+JRg1A1bybsm5PQlnkeQqm1395TrjuvMOdIrE/3az9lOb91yPO6lEEaDaFgBls+WLhA75CCwikze33PSXHBTdqKJqTleDBiDZu9OmEzh8uPIk8I1QrDCVipqakdQlVMTAzi4uKQnJyMxMRExsg9OjqaRCyCIIgwRmxpVt0wy4Kgd1g+ESrKUDVvps/Fh3XI82jYsUkVu6e6UlWG6LgeWaUF/lA+bRz7VN+co3dIBBEUGnZsUgkTA0Ww3X+d9cnZcEH773Lh6ResWPDofc3Glnjep+E7X5CnMofncm4yYlv71nR0P+qWLVF95/Vnsw57AZWzJj3z1Tp5FC5LoV+/j+4H7zDnyFvun4CqLOevjJ0a6CmNeGRPI7ir/6wQDAPvWhyOVDXJGLuRZ67xm09JYAmUE3e9ePUrVrwat4lDZgGpgz1hKAHLYrF0CFQpKSndvmbKlCmIiopCfPzA6PJEEARhRBxXLjA3zNVxc/QOqUcknkdz2iGUTx3rc8FRHReLtqzMjtc3bFmnOj7ZNfCeaNcnLmPOQ9Mh37/fBGFk3E8fo2ziaPazHkYl0cEm4TRbYnTirvYlRu58VpzxFIdvx3GvrR5c7h00Hz+C+rUJqPrwXZS8MTSwTK1XX0Jl7FTUrf4CTUf2wXkrW1WCKDz9nD1Hlk/9ite2biWbObhtQzBOS0Qh1p1iywdN/9InzzGjsfose41vvBieDxyNwimzF68nseLV2I08Ljwg8ao3DCVgJSYmIioqCsnJyT2+zmazISYmBlFRUZSFRRAEEabYNyexN8wGMTr22upRu3Rht4sM29qVz7KvFGWH/elgGAk0px1izkNt/CK9QyIIzVF+n5WMGTZgsq8A4L3dbHZGbon22RmuO0PY7KKaVM3nCCayKMJttaA14yzsm5NQNXc6ike8GHC2Vtn4UahduhCN+3fBefUj5hy586f4FZuynH8gZgv3FeHxAvZcP5ihd0hB5fJDtoxw8lYeDQ5Z77AMyZl7Hoxey4pXMRt4pOeReOUPhhKw2ksE/RGl2sUuk8kUgsgIgiCIvlIZO9XQN8wO02WUjBnWbflH13+Xjh3Rb08To+OyFKrOBUFEEmJjg+qab047pHdYIaPZKePVRLZLWV2L9l3KuKusibvYfEfzOfTAU10Jh+kyGnZsQs2SeSgZPaTfYlbFlB+xnRrTfgSH6TKEirJu5xcbG1TjDCTxtV/IXvDXf8F+Hqv36x1VUGnmZLyznRWqKVuo75y778Wb61jx6s11HM7ep3PpL4YUsPwhOTmZBCyCIIgwReJ5lT+UEW+YJUcb6lfF97qoGEiLWSWyIKje66C3kyeIEOIr+ypc/fyCQUGFyCzGpm3XvlRa9jTAef6bHWIBl/7HkIU6zecJF8TGBjhvZaNx/y7Uxi9Slad2m4015t8YUaVl7590liCOeBFVc6fDvmENWtNPwm21QBZFOK5fZcYonzxG78MPe8SGLOY8c5f/FjLfvUgYKSRfEphrfcUpt94hGYrz+V7EbGDFq9fXcjhtJvGqLxhKwIqPj0dUVBTS03vvqNHug2WxdN8diiAIgtAHPs/M3jBPG6d3SAHB55m77W5VPGrQgO/mVDFjAnNOnLey9Q6JIDTBV7OGgSZYp+expUWfpfWtA6E/SK33WL+hrH/UfI5wR3K0gc8zozntEOoSlqJixgTVZ694+M/RdvxrHefJcfxrKB72824FL+uQ51WdM21rV+p9qGGPp4htKOC+N1bvkEJCjlVUZQ6V2rTPtoxELjzwYpzCCH/UVxxO5pJ41VcMJWCZTKaO7oM9CVPt2VexsbEhjI4gCILwl4aUbRF3wywLAhq2rlctKBpS/OsCFcnY1q6kc0JEJMoMzIGWfQUAWy+zWRk7r2pv4C7WnWQEA9ftlzSfw4jIggCXpRAtZ9Jg37AGlbMmoXnfN5lzVRrzb30qQ2zLPK/3YYU9Sj82T+kmvUMKCaIEfLDfxVzvaTnaX++RxqWHXry9mRWvRiZyOH6XxKv+YCgBC+gsI4yOjkZ8fDzS09NhMplgMpmQkpLS8XcqHyQIgghfqhfOjtgbZpelsCPjyDrsBYiNDXqHpDut6SeZ97tmyTy9QyKIgPGVfTUQmzV8ksouaIPhi+MpWacwJ5+s+RyRguv2YOZc1SeMVGVZ9bR5amv0PoSwRmoxw3n+TzvLBy98G1LbA73DChn7r3uY633xEe0zLiOJyw+9mLCZLRuMXs0h9Q4Jf/3FcAKWzWZDXFxch0jla4uOjkZqqrE6kxAEQQwUZFFUdV6KtBtmWRTRdCgFDTsGxlPZ3nBbLWyWyugheodEEAGjzL4qmzh6QDZrmLyVzSworNa+pEgonMeIMoJlqeZzRApC/lQ2O6hiBwDAU1sDx/WraNy9BbVLF6J07Ai1h9b4UTpHH/54Slkx1ZUzXO+QQkphtYTo1V2bNjjxoGLgfe/5Q1ahF5O2sN+Pw1ZxOHKbxKtAMJyA1Y7JZEJ8fDxiYmI6hKvY2FgkJyf71aWQIAiC0AfqSjfwkEVR1aXNa6vXOyyC6DdCRRllXwGoapIwaHnn4uy1JA5tLlnzeVzmNxnRwFuxU/M5IgXP06UKse+zbl8rtjSDy7mJpqP7UbdsCZV3+4Fb8VkUilboHVLI+fSYmxFl9lwbWGXT/mB67MWUbax4NSSBw6GbJF4FimEFLIIgCMKYNKceYBZ99avj9Q6JCAHVcXPYstFLGXqHRBD9pj5xOfN5rl4wG1Jri95hhZzbClPn9/cGp5yIv/4cIxqI9sygzBMJeCu2K8otp+kdUsQgOYvAZX6vy/n9A0hN1/UOK+SczGUbN8xJ4eH2aC9cG5XrFhHTtrPi1csrnDhwg8QrLSABiyAIgggpdSs+ZTt2HT+sd0hECLBvWcsauVN5JWFQnHduoHjEb9nsq3Mn9Q5LF47dYf1wlp9yaz+J7AGX+deMKCM5qct4d4i282yJ252heocUMXgrd7Pn9uYLeoekC7wgY+hKJ3PtUxnhM8obJLyxjvW8ilrmxDHyvNIMErAIgiCIkCF7PSifNpZZ+PH59/QOiwgBrRlnWCP3T8jInTAmdQrvq+qP3ofkdOgdli4knWc7EB65pf0iTeasjGjAXfwryCIZR3eH1FbAnC/e9BO9Q4oY3Ap/MeHxIr1D0o0vTrBlhFO38cjI9/xf9u40PIrrzBu+J3GeZCbOM872TibxTJInTibJJJNkJomdiZ04HWxjW8a7ZRMvWN6wjYyxwbLBeBFmR8hsbgzGIGQDQuwgISFANAgkkBohhIBG+y61dqmra6//+8GR4HRpV1dXVff9u676grqr7m5Vl6h/n3MfKMFvgWcbA4VXa7MpvAomywZYV64mOJaNViIkhBDr4C+cC2h6fD9UP2d2WSQEhIts77Oqx+6DyvvNLouQEfGdOIryu/4U0Ptqr9llmeaFT9hpMrmXgr8Codp6mB31kvO7oB8jnGhSB7iMa65YJe9aaHJkBqzBpAnN4LJ/MHxCYgAAIABJREFUwk5l9aabXZZpci/JuqDGMdeHB5dxSMmV0GNALzwrGyi8WpVF/cGCjQIsQgghIdO1bwdz49cYH7nfXkYaVeBR9fj9zO+fv3DO7LIIuUwbOnwJnALd8NZr0ITIHQ1012L2hq2tJ/g3rXJdMtvTKT8q6McIN9zB65j3TONrzS7J9pSWLHYkYNZ3zC7JVIqKfgOb3m1CAodVWSIaO8N/SBaFV6Fl2QDL7XbD5XKNeaMVCQkhxDq8Hyxgbv7aN603uyQSQg2zp7MjV9J3m10SIX2E04/An309xEtz+r3h7zl6GKUBKw92H9xvQqXWUNeuMjdr9yUaM5pWvDSHnbZV8oohxwkn/Imb2JFCbcfMLsn2xHNT2PPwLDXHL21SMW+3gFvn9x9i9TYvn7NTQGlTeAZZFF6FnmUDLEIIIeGnZspTzM0fd+qE2SWREGr7xMn8/lucH5hdEiEAALlpL3Nz6ku7GvzJ8ZAbUgGVBzQNjXNmsiNI342DJkdub5PDJewUojdTDGjgDkA4M4n53UgViYYcJ5wIhY8x75lcl2x2SbYXOKpNborcqcOBSuoUrM0WMWm1f8Ag67b5Pry3Q8DBYhl+MTymF56pVjEtmde9VudBEXzk/mkwHAVYhBBCQkKsLEfp+D/23fxVPHwn5LYWs8siIdR9KINtfh0Xa3ZJhECTe8Ad+gEbYDFNw78FX+b9qIz+JTv66vABs0s31cZjYkhGHASOJqLgYGiS5y12tNClOWaXZGtqVyF7Tci45vNgmzCqW1VsPiHhpQ0DB1mOuT5M38RjZ74Eb7d9g6ziWhWvfqp/nauyRHDGZPnk72wbYNEUQkIIsZfurP1s75iZNA0k0ojlpcw5UPHwXVC6Os0ui0S4wKlBg20d676K+mk/ROPcVwHNvjdfwTBvN7sK2R538Bu4A/qRL2p3sSHHCSdS9Vqa7hZEgYGg4H7Q7JIsra1Hw97TMuI260cnXblNXudHco6EimZ7TS88V6tg+mf617YiU0Q35ZqGs12AlZqaiqioKGriTgghNtO6ehkTXrR94jS7JBJqmoaqmGi2kfvZ02ZXRSKY0p4LX9rVuubMQ4dZ/wdC4WNQWrPNfgmmmRywAuHpSiX4B1F53XtPI1+GFthwnM8bZ3ZJtuY/+muakjkKkgJkl8iYs5PHHQsHbvj+2Id+fJgl4myN9YOs8/Vqv8HcsgwRnf7I/lIjVGwVYLlcLiacio2NHXJzu91ml00IIQRA3fSXmOCix3XQ7JKICRrj2T5Cnbu3mV0SiVSaDP+RnzI3pv4jPwVUHmpnPsRzU8Bl/vOQYRZ36AcDNn4PV609GqKWXL4hvXMRB29X8G8+1Z4LtPLbKKi+Uva8zr7e7JJsS+Uqdf3xNJHaH4zUqXIFifsFPDTIyoX3JHBYvE/E8UsGhOFBcLFBxZtb9OHV0nQR7T4Kr0LFVgFWfHw8HA4H4uLiaGogIYTYiNzUiPJ7x/WFFuUT/gKpPnJu9shlbckfMwGWd9lCs0siEUryvBPQ1+ZrkBu2MI/pzliPuld+iNbEb6BnxxcHD7Iyvw7h9COQa9dDExpMelWhcaZaYW7gnvvYb8hxlKYd7Eiik7cacpxwo4mt4Pb/0xV93L4JTTFmlchwJ1UksOdg/j1ml2Rr5+sVfJwtYdJHA/fJGjfPh7e38cgokuATrBEMlTapmLVV0NW6JE1Aa481aowUtgqwYmNj4XA4aFQVIYTYjC/nCBNa1E573uySiEl8x7LpXCCmU5rTwR38Htsn6Pw05jEq50P9m1P7ztXqJ36O9vW3wJ9zw5CjsvxH/wvi+elQWrJMeoXG2lfIrkA4Z6cxXYulikT2d1T0tCHHCUf+7J+wvcN8HrNLsiWh4D52FczyxWaXFBZqWlVsyZUwZYiG79OS/dh+SkJjh3nTC8uaVMzepg+vFu0V4O2i8CrUbBVgxcXFweFw0OgrQgixmbYNa5jQomVVgtklEZOINVUou3I1yvtuhdJK0zFICEnt4AvuZwOn43+A2n2OeVhX2i7mulV+9y3gTh6HJnVArt8C4cxT8AeEYLot7YvgT90JqXIZVN9Fk15w8K0+xK5AuN5lzAqEQsk0Njy49J4hxwlHfJ6Dee+UlkNml2Q7as8FcAe+fcXn+UtQ2nPNLiustPs+b/j+Rj9T8wJHeW44KqK0KbRBVoVXxTvb9LUt2COgsZPCKzPYKsBKTU2Fw+FAenq62aUQQggZgYa3XmOXn8/cZ3ZJxEQ1kx9nzgeuIM/skkgEEcsWBoRMX4Bcs455jNLVifrXpzDnaXPCXN2+1O5iSOVLwOfdOvSorMM/gFj8PJTGHYDNp3PN2sre0GUVG7MCIV/wANs8u3a9IccJR8KZJwLeuySzS7IduYZdzZHP/YvZJYUtSdaQfV7G+zsF3LFo4D5Zj67ksPKAiMIq4/tkVbeoeG+HPryau1tAfTuFV2axVYAFADExMYiJiaFRWIQQYhNKZwcqH51w+Ubw1hshlNFUhkjWtOBdJhjoSN1kdkkkQihtLt3UKvHsc7rHde7ZzpyjFfeNGzxo1VQozekQS6aCC2gM32+YdfwmiJfmQO04ZeCrNc6Tq9lpPxcbjBkV4T/2OxpFNErixZns6LVSfQBLBieceZK9Vnhmm11SRMivUPDBfgEPLR84yLp7CYcFewQcu6hANSBLqm3TMGenftrgnJ0Catusv1piOLNVgJWamoqEhAQ4HA5ER0fD6XQOuXk8dJNECCFm4gpOMjeCNS88YXZJxGTtWzYy50TT4jlml0QigSpAKHycHVFx9FdQO9kQSW5rRd2rk9nRV4kLhn8YfxXkmjUQ3A+Ay7hmiMbv34Bw+lHItRugCY3BfsWGqG1TmRu6Bz/gwBnRaFkVwGX9S0Afp9LgHydMSVUfsuFL8Qtml2QrGl8Pf/aP2ADVm2l2WRHlQr2KdUckPDVIw3fHXB/eShWQfkZGNx+c49a3a5i3Wx9evbdDQHULhVdms1WA1dvEfSSby+Uyu2xCCIloHSnJbFix5H2zSyIm8+XlsI3cpzxldkkkAkiVK3UBklS5XPe4jh0p7OirB26Hv7BgVMdU23MgembDn/P7IUdl8Ud/BfH8DCgtB8f6Ug2VW8quQDgtOUh3jQE03yU27Mv6DjTVmF5b4Uhu2hOwet7dZpdkK3JDCjtq8tj/AKoxq22SwdW2fd7wPTZp8D5ZUzfy2JonjWl6X0OHigV79OHVO9t4VHgpvLICWwVYqampwxp1RSOwCCHEOprmzmZuBjt3bTW7JGIyuakR5RP+0ndOlN31Z0gNdWaXRcKY0pEP/9FfMzekQuHfoCnsDansbUbd1GeZa5Z3xZIxH1+T2iHXb4ZwZhL8B787ROP3q8GfugtS5XJLrhy3NU9ibuwS0oxZgVBpPcgGCDm/N+Q44UrtPB0QwPzG7JJsRTwXy45gK5lqdkkRr8OnYV+hjDeHaPj+9Bo/Pjki4mLDyPpkNXdpWLhXH17NTuVRFuLm8WRgtgqwCCGE2Ismiqh66mHmZpA/V2R2WcQCamOfZs4L34mjZpdEwphYPJm9mc++Hkprtu5xHds2MedlZfRd8J8tDGotavdZSOWLweeNG0bj9x9CLJ4MpWmnZUZ/LE1nVyDcmicZchypZh0bOLofMuQ44UoTvfClf/nyCLYD3wZUY8LGcKPJPfAf+w3bBL8h1eyyyN9JioYj52XM3SXgzkEavkev4LAsQ4C7cuggq6Vbw+J9+vBqZgqPS40UXlmJrQIsGk1FCCH2wpecZW4GqyY9BJW3xk0YMVdzwlzm3GjftMHskkiYkmvXw5d2NTt1sEzf00pqrEfNlKfY0VcfJhpXmKZAaU6DeO5lcNn/MXSYdeJmSKXvQ+3MN66mYZiWzI5+OHHJmBUIRc877AiY868Zcpxwxh1mezhpXJnZJdmC4t0fEHj/GJrYZHZZpB8FFQo+yBDw8CAN3+9c5MO83QKOnJch95NFtfk0LE3Xh1dvbOFHPIqLGM9WAVZsbCyio6MRHx+P9PR0WomQEEIsrnP3NuZmsPH9WWaXRCyic8cWtjfavLfNLomEIbXnPPzH/xjQC+heaFKr7rGBiwtUTpwA/nxxaOrkKiFXfwSh4H5w+786eOP3A9+EUDgRcm0SNCH0N9XjF7I3eZ2cMcvJC0VPBfQrW2bIccKZ/8Sf2Sb4bUfMLskWxIuz2NF/RdSn0eraejSszZYwIWHgIMsx14fnPvbjcIkM5e9BlqIC727Xh1eTVvvR1mPMtY2Mje0CrMAm7bGxsUhKSoLb7Ta7PEIIIQGaF8Wzo2w2J5ldUkgo3v0QPe9AkzrMLsWyeM95Nix4lBoMk+ATz03R9ZdSu/RTAlW/HxUP38mcky1Gjr4ahMpVQvK8Be7gdUOOyuIOfAvi+elQu0MTtFW3sisQ3pfIGXYs/sRN7BSupr2GHStcCacfYd/D+s1ml2QL/iM/Zd+3umSzSyLD5Bc1bDspYeLKwYOs6OUctp2UKLyyIVsFWADgcrngdDoRGxuLqKgoJsyi0VmEEGItVX+7l+1/FaLRDGZSu4vBZVzz+c1l5rUUZA1AE0WU3f6/zPmhdNL7RIJHac/VrzroeUv3OE1RUP/6FOZcLLvzZiht+lFaIaXJkJv2QnA/qJsC2e8qhsdvhFTlBFRjVgUEANcFmbnRi9ti3LG4rO+wo4d6Lhh2rHAlXXyDnYZZOt/skixP9ZXqQm9N7jG7LDJCigocLpHx3Mf+QYOswO3xDym8sjrbBViB3G43kpKSEBcXpwu0YmNjqW8WIYSYRGlr1d0Qakp49xLQxBb4s6/Xj5LIvBZiySvQhEazS7SUmucfZxu55x4zuyQSLlReN4rCf+Sn/YY7gSNFS8fdgNaPlptQ9MA0sQVS+WL4Xb8YuleW6xeGhT0bXGwD91VZoiHHgcrrXpeRwVy4kqqcbIBVPNnskixPKl/MBsN548wuiYxRYZWCmVv1I60CtweXcahupYbtVmf7AOtKHo8H8fHxTJDlcrnMLosQQiJS9+EDzA1h3WsvmF2SsTQZfO4tg99cpn+FgqwrtKxYwpwjbetXm10SCROS5y3d509p0wekrUlrdOFV3SvPWTpsV9pzIRZP7hvp2e/UwoxrIDfuDPqxZ6eyN4EZRcasQKh2F7Ov5+B1hhwn3AU2I+dPjje7JMsLnLoqVTnNLokESYVXxcK9gq6PH4VX9mL7AMvtdiMhIQExMTH99saiqYSEEGKOlg8T2RENYR5OiMWThxwZoQuy+FqzyzZV597tzDnS8G6c2SWRMKB2Feqm3Innpuge17EzBWV3/Zk5B+vjXoZQZpPR+yoPqWb9oMG55HkL0IK3SuDjH7LTcS42GHPDJzfuZIOXEzcZcpxwp/Zc0I9CJAPSxBbdtSPS/06Ho8CG7xRe2YstA6z09HTdSCuHw4G4uDikpqZSaEUIIRZQ9+pkdnrYsWyzSzJM4DQN376rwOfeAtHzDrgD3xo4yEq7GsKZSVB9pWa/BFPwxWeYc6T6qYehycG72SYRSJPBH79RN3onsIdN98EMVD56N3P+1bw4Cf7CfJMKHxvVVwqh8LH+e2OdHA9NbBnzMfyiphu1IBr0cZUqEpnXIJyZZMyBwpwm9+hG5pGBSdVr2cDv2G/NLokYqLfhO4VX9mKrACshIYEJrKKioqhpOyGEWJDUUIfyCY6+G8OKe8dBaqgzuyxDKC1Zum9s/dnXX75hVHlIFYm6hsQUZAFqTw8qHoliQgSh1CajX4glBfav8e3Tr17HnTqB6mcnMudd1RMPoMd1yKSqg0eqXNFvw3fu0A/6XX1xJE5XKkx4NfkTf5Cq1gtcPVK8NMewY4W7wC9RghFmhiuh4F467wixOFsFWLGxsUx4RaOtCCHEmnqOHo6I/ldKy0H4j/46YIrGz6E0p+seq3IVnzdhzrlh4L41mV+HcPZZKC2ZJrwac9S/MZU5V7qz9O8dIcOhtGaDO8wuohDYtJo/X6wbHVpx3zh07gt+vyizyA0p4I//QXd98R/+f5AqR9+cfo+bXYFw3m4hiFWzhIL72BCydoNhxwp3/ImbA3rBHTW7JEvS/NXgDv07+161Hja7LEJIAFsFWG63G06nc8B+V7TiICGEWEPrJ07mBrHF+YHZJQWd1lMC/tQdAQHUNyDXfjL48/w1kCsSwR//48AjsjK+BqHoKSjetBC9GvO0rF7G9kpbu9LskogdqbxuCp3/6K+hdFyeEijVVqPxnThd0/aOLRtNLNwYSnsuhNPR/Y72FM9Ph8bXj3ifqw6wKxBuPGZMA3cA8B/7HwoSgkQ4/SgbBtZvMrskS1LqP2OvHzk3AKpx5zghZHRsFWBdyePxICkpCXFxcUyYFR0djYSEBLjdbrNLJISQiNUw61XmBrHrQHgFMZrUBuHMU7qbQ7F07vD3ITRAqlwOPvfPAwdZ+/8RQuHjUJp2G/hqzNWduY9t5D7rVbNLIjYkV67QNzCvvByGKp0daE6YqwuvWteuBDTNxMqNo/H1EC/M6HdKoeB+GGpH7oj292YKzwRYh0sMaoCl+sEd+DZTr+orM+ZYEUA8P4P9XJQvMrskSxLOsguxiOenm10SIaQftg2wruT1evtt7B4VFUVBFiGEhJjc3obK6Lsu3yTe/r8QK8Lr5kO6OFMfXp2LBVRxxPvSRC+kqg/hz3UM0iPrSxBOPwq5YZsBr8Zc/MUSJlCo/Ns9UDnO7LKIjagdp+A/+is2oCl8HFD/PsVN09Dy0XJdeNWcMBdqd5e5xYeAVLkC/uwf6acU5twIpSFlWPtQVeCxDzkmwLrUqBhSr+a7yI5sPfjdoK6kGGmkimUBf6teNrsky9GkDvhdv2BH/TXtMrssQkg/wiLAAj5fmTAhIUE3vdDlcpldGiGERBQuP5e5Sax96SmzSwoqqXI5fOn/J2A0w0NQ/VVj3HE75Oo14PNuGzjI2vcPENwPQa7fAmjG3DyGmiYIqHrifuac4c8Xm10WsRHh7HNsMJP9E6htl///175pgy68ang3DlJ9rYlVh5bStBt87l/0ffcOfhdS2aIhA6LqVpUJr6JX+MEbNLtK8WbqgjYyenLjdvbvVcH9ZpdkOUrzXvZzceRn0MRWs8sihPTDtgGWy+WC0+lkGrv3bjExMUhISKDwihBCTNC+OYkd5bB0ntklBY3csBX+w99nb66O3wS1Iy9ox9DkLsi1n4A/decgQdZVEArug1z36eVRJjbW8PYMdsppevhOmSTBJdd+At++L7AjTMoW9v28a98OVNw7jjm/6qe/CP5CiYlVm0PtKoRw5sn+ryfnpkDjygd8bo6HbeD+2me8YXVK1Wt10x3J6CkdJ5n3k8/5vdklWY54/nX2GnL2ObNLIoQMwFYBVmpqar+BVVRUFOLi4pCamkqN3AkhxGSNc2YyN4ude7abXVJQqO3HdCsI+rOvN2yagaZwkOs2gs+fMHiQlX/35yt0KT5D6giF1nUBTf9XLTW7JGIDak8J+OP/y96cF9wPTWoDAPS4DqLysfuYc6vm+cfAnTphcuXm0aQ2iJ7Z4DK+pruW8PkToLZm9/u8LbkSE2Al7jcuOBc9s6kXURCpfD0T8voPfheAanZZ1qGp8AdcR+S68FvYgZBwYasA68rwikZZEUKI9ai8H9WTHmJuGIUwmA6m+krB598T0GD9q5CqnCE4uAi57jMIBfcPHmSdugNSzcfQ5E7jawqy7sOZzDlTN+Mls0siNiCWTAuYDvc9KN50AADnPoWaF55k+6s9OgE9hzNNrtoa5Jq18Lv+U98X6+ivIdcl6R6/eJ/ABFjbThnXkypwlJhUudywY0UK/yF25PCYp7yHEbXNpbuOaFyF2WURQgZgqwDL6XTSKCtCCLEwf/EZ5oaxOiYamjjyxuZWosk9EIsn6270JM87IS5EhdyQAuH0w/ClfWHAIIs/eSuk6tXQJPv07xArytig4eE7oXR2mF0WsTC5fgt8AaOIpEvvAACESxdRHxfLnFNlUbegc3equUVbjOLNBH/qDn1frMxvQLwUDyg9fY99eSO7AmFemXE9+AJ7dcnUTHvM+BN/ZN5TpS3H7JIsQyx9n/0y6PQjZpdECBmErQIsQggh1ta5aytz09g0722zSxoz6dK7+tFOZ5+DJnebVpPcuB386UfBBTSTZ4Ks3L9AqlwJTWgyrc5h0zRUP/0Ic+74z9AqwqR/mr8K/rxxAcHt7dD4WshNDbppzKXjbkBb8jqzy7YktecCxLPP9z+qs+gZqD0l6OY13P/B5RUIx83zoa7duClogSsmqp2nDTtWpBBOR7OhYP0Ws0uyDP7kePa9qVppdkmEkEHYNsDyer1IT0+H0+ns25KSkuB20394CSHELM1L3mduGttTks0uaUykqtW6XjF8/gRovktmlwbg85XFhMLHwe3/p4GDrBM3Q6r4ABpfZ3a5gwoMHTp2bTW7JGJRkuct9jzPvBZyQypUXw+aP1ioC69aPkyEJhu0ZF4Y0BQOUulccAe+rb9+5N2GygvpzOirSas542oRGuBLu/ryaLCMa2g1uCAQz7/GjlYsX2J2SZagdhXCt/+ay+9Nxtegdp0xuyxCyCBsGWClpqYiKipK18y9d4uNjYXX6zW7TEIIiTg1kx9nbhw59ymzSxo1pWk3/Nk/Zm/mcn4Ppc16vReV5jQIZ57STalietvk3AipfAk0i/Y+aUtex5w73g8WDv0kEnGU5r3gsr7Tb5PvwMUASsfdgOZF8VDaKAAZDrkuGf5j/6O7drRk/gcWrV7eF2DNTjWugbvSnstet1w/N+xYkUSqSGQ/MyWvmF2SJchVKwJ6Sd5pdkmEkCHYLsBKTU3tC6qio6MRFxcHp9OJhIQEpsl7VFQUhViEEBJCQpmH7WM08R6oXfZrKA4AasdJ+E/cHNDY9d8gN6SYXdqglJZMCGefBZf59YGDrGO/hVS2ABpXZna5DF/OEbaR+yu0jDlhaaJXt5gCf+JmaL6L6Ej9DKW3/YE5hxpmvwaxipoxj4TS5oJQcJ/uutG255+w/pMZuHdhNT46bFxfQ7khJWBq6HjDjhVJ5IZUNqhxP2h2SZYQOLVSKptndkmEkCHYKsDyeDx9AVVSkn6FlN7HxMTEwOFwID4+PsQVEkJI5OrK2Btw82jPpc9Vf/XnjdKvvIFL+xLkymVmlzZsSstBiMUv9DslqC/IOvprSKXvQ/NdNLtcAIBYW42y8Tf1nT/l946D7G02uyxiIWLpPP3nsi4JXfv3oOKB25nrT+3UZ+EvpqlAo6FylRBLpvZ73diX/AiO5hs3slYqX6zrN0jGLnBkG3/8RrNLMp3GlYPL+i7bb63tqNllEUKGYKsAKyEhAQ6HA07n4MuWe71eREdHw+Fw0CgsQggJEe/KJWzT5KS1Zpc0cpoE8dzLups28cIbZlc2KkrrEYjnYsFl/evAQZbrF5AuvQut55zZ5aLmhSfYKaj5uWaXRCxCaT2sa+4tFL8AX84RVD/1sG71U1/uMbNLtjdNhVSeAP+hf9NPKcz+E5SmnYYcVjwXy46IKX3fkONEGpWvZa/7B68zuyTTyXVJ7Hty/I8ANLPLIoQMwVYBVu8UweGEUr1hl8tlvV4lhBASjuqmPc/cRPqO2+/6qxvhse8qCGcmQRNbzC5tTJT2HAglr/R7M9o3RfLITyF63oLSVWhanc0L32Mbuad+ZlotxEIUDkLhxICpsP8Nf8Em1L78DHPOVDx0B7oz08yuOGy0lm+FO/VG/fXi0A8gVXwQ9OMJAVNE5bqNQT9GpOIOXse8txpfa3ZJphLPPhvwRVWc2SURQobBlgHWcDidTgqwCCEkRMS6GpTffcvl6V/33QqpqdHsskZErl0P7sA3A/qv3A61u9js0oJG7ciDeH46/Id/OHCQdfh6iBfegNKRH/L62rdsZMKIpkXUCoAAUuUy3XnKu+NRP3Mac76Ujb8JHds2mV1uWCmoUPB84hGkJz+kv16kfQFiyatBDUL8x37DHENpPRK0fUc6fw4bRKodkTvCVRNb4D/yM/Zca95ndlmEkGGwVYAVHx8Ph8OB9PT0IR/b2wfL4/GEoDJCCIlsPa6DzI1k/YwpZpc0ImrPBXAZ17BBTua1UH2lZpdmCE1ohFjyCnzpXxkwyPKlfwVSRWJI6/KdPM6cRzUvTgrp8Yn1aEIjuMxrA/r33Iam+e/oVhxsXb/a7HLDzq4CGY65Ptw6rxOb1r/U77WCP35j0EIsX9rV7Cghm49+tRKh4F52dFujMdNA7UBpyWL/3h/4ltklEUKGyVYBlsvl6lt9cLBgqnf0VWxsbAirI4SQyNW67kPmRrJltX0anqtdheDzxrH/mc36F8i1Y5u64het30tD7ToD8eJb8B/5af+jsbK+C7U9dL2E5OZGlE9wXB7Jd9efINXXhez4xHoCp/n4D/8EbR+/pAuvvCsWQ/X7zS437CzPFOGY6+vbThxeBn/2j/W99HJ+D7l+bKPf1J4S9vpz8HuApgTplRCh5BU2wArxFxRWIp5/jZ0+eO5Fs0sihAyTrQIs4PI0wqioKMTHxyM9PR0ulwsulwtJSUl9P6fpg4QQEjr1b05lbia7D2aYXdLwaLIuvPLtuwpS5Yox7batR8Ok1X7kXpKDVKixNKkDoucd3UiX3h5goRTY08iOvdRIcMiNO3XnY2fKo7rwqmnubMjN9pqybBdTN/JMgJXjkaF2F8OffX0/UwqvHtOoTaU1mw3Fjv46iK+ESBWJbGhT8orZJZmGO/QDGo1GiE3ZLsDyer2Ii4vrC6n626KiopCammp2qYQQEhHkthZUPnzn5T40d9wMsarC7LKGRSyerLsJE88+M6Z99oZXjrk+TFzJ2WIkVi9N6vh8amHATWkop1I2L53Hrmb52SchOzaxDk3q0DWd9u39McruvpmdrvzGVAhl1C7CKBMSOCbAauxUAXz+++E02pHiAAAgAElEQVRPju935KZQ+Bg0uWfEx5Kq17L7cT8Y7JcT0QIDYaHgXrNLMoXaVaibLg+VN7ssQsgw2S7A6uVyuRAfH4/o6Oi+4Co2NhZOp3NYqxQSQggJDl3foikxZpc0LFJFAnz7/oH9D/3pR6Hx9aPe55XhVe+2PFMMYtXG04Qm+HNvYd+Xs8+G7PgdO1J0o2tI5BHOTWWnk6V9G/WvsiOval56Cv7CArNLDVvebo25lt21mGN+rkkdkDzvgMv8Z31frFNRUFsPjeh40sVZ7JcJF14P5suJeEpbDvs7OvFHs0syhXTpvYDA9W9ml0QIGQHbBliEEEKsoX3TerYXzQcLzS5pSHLdZ+AOfpf9z3zuX6B2uke9z/7Cq96tsMpefVykKid7Q5rxf6E0D72ASjD4C/OZ86n62YkhOS6xDrl+s25RBe/iXzLnRdWTD6Dn6GGzSw1ruZdk5jo2ZUP/o1TkmnXwu36p74t19L8g1Qx/BKVw5nF2KnfVymC9FAJA46vZ38+h75tdkin4vFsDzjOn2SURQkaAAixCCCFj0hj/JnNj2bXP2r0k1NbD8B/7b/Y/8kd+BnkMS2j7RQ1Pr+k/vOqdSijaox0WAECT2sHn3RbQC+vJkBxbbm9DxQO3Xz6nbr0RYmV5SI5NzKdxFeDz/sqcex0b/h0V9/6m75youO9WdKXtMrvUsLfpuDjs0aRKSxaEU3fpF4LIvBai511A7hryeHzun5nnKk17gvlyCNSAL26+MKYRx3akdOQzq+9ymV+H1nPO7LIIISNguwDL7XYjKSkJTqeT2VJTU2nqICGEhJjq51D1xP1MgMVfKDG7rAGpPefBn7wzYHTRtZBrPh71Pv2ipmt03N+2+pC9phLKNet0fULkptCEBnXTX2TOqZ4jB0NyXGI+8eJM5rzr2fUV1E3+MXM+dKQkm11mRJizU2CuYTvzpUEfr/o8EItf6L8vVlEM1O7iQZ/vP/xD5jlq15lgvhwCwJ/ze/Y97jhpdkkhFdjIns+/2+ySCCEjZJsAKz09nel3NdAWHx9PQRYhhISI/+xpdrrXMxOhydYcaqRJ7RCLntbdWEml7496nwOFV1M38rrl52+d70NJnX2mEmqKD/ypKF2PsFBoWZnANnLf8FFIjkvMpTTvAXfg/2POuaZ3/5U5F1rX0rSyUAkcVXq2Zujrl6bwkMrmg8v6F31frLxxULxp/T+PrwWX9sUrvlj4GjSpPdgvKeLxBfezo9wat5tdUkgJ7gfYv/9l1m95QAhh2SLAio+PZ0Kq2NhY3RYVFcWsQuh2j76PCSGEkOHp2LGFublsXvCu2SUNSAxoEOzbdxWE4pdGvfrQYOGVX9QgytD1xJq02m+rqYRyXXLAe/YFyA1bDT9u594dzHnV8E6c4cck5tLEZgj5E5jzre2jr6HioV9dvr4snQele+ipaGTsFBW4dT57bevhh7+iqlz/Gfic3+n7YmX/BFLVh7rHq+3H2ce5fhHMl0P+Tjz3MhvgVC4zu6SQUX0eJljl0r4Ipf242WURQkbI8gFWUlJSXzA11AqDLpcLMTExcDgciI6OppFYhBBisKZF77FTe1I3mV1Sv6TKFeD2f4UNrwoegMpVjGp/tW0q5u4SdOHVu9t5VLWofY9zXZBxTwL7mI+zbTSVUJN039jzBQ9A04xN4fznigIadj8IyINPXyL2JpXOZacO7v4C6mJ/dDnEfO8NSPV1ZpcZMc7Vqsx16+k1/hHvQ2k7phvx4tt3Fbj9X4F44Q1oYnPfY+X6zex15uQdwXw55O+kskXM+yxemGF2SSETOC2ez/2z2SURQkbB0gGW1+vtG1nlcrmG/ZzeEMvppFUlCCHEMKqKmucfY4IGKy5pr7TnMk1bffuuApf1HWhC46j219ChYt5ufXj1zjYBFc2q7vFrDrNTCe9P5HDson2GYSmt2bobUMW739Bjqr4eVD46gTm3hEsXDT0mMY/qK9V9Rr2Lvt33u6+b/iKEi9btrReO9p+RA65voxupCk2GePaZfvti8Xnj+q7DUvliNlg5+0wQXw3pJTeksl/kuB80u6SQEQofY0efed4yuyRCyChYOsBKTU3t62s1Eh6Pp28UFiGEEGPwngtMwFD5t3uhdHebXRZDExrBZX2HDa8yroHamT+q/TV1aliwRx9ezU7lUdZPeAUA9e0qXvuUnUr4xhYezV39P96K+Nxb2Ok9R39t+DEbZr7CnF/dB/rvnUPsL/D86k69GuV3/w9Kx92AmucfB5efa3aJEWdtthjUkaNS9VpdSOnbdxW4g9dB7cyHWDyZDbBK5wfplZArqZ357LX82G/NLik0VB5cxjXsFzHtdF0hxI4sHWD19r4a7uirK/WOwvJ4PAZURgghpCt9t6X7FGlyD/zHfqu7YZLrRreCWXOXisX7RF14NTOFx6XGwcOo7PMyopawz1vvss9UQqU9V/8+Nu409JgtHy1nzq+WNSsMPR4xh1S9Vndu1b50/eeh+MR70H040+wSI9Lb29j+fhlFYx81qnbmgzt4nX40VtrVun+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+boboiEgntHta92n4al6frwKm4zj/P1w7+pq23TMC2Z143eausZ/speZlK7CvWBYM16w44nXAqYojrxHqicz7DjkdAT3A+yjdt3fhEV9/3m80D800/MLi9iNXSozAqE9y71ocsfxOuUJkM8P33QAEsTW4J3PMLwu37BhoXdxWaXZLjAEX5G93EkhBiHAixCCCEjJtZUofyuP/eFCxUP3A65pXnoJ4aA3LhTdzPkd/1iVN8yd3AalmXopw1O/8yPc7XKiPd38JyCOxdxzL6SjtpnKmFg4ODPvh4waEVCVRRR9cQDTIjFnysy5Fgk9AKbSfv2XYX6137w+XRR5wfQaNVJ05wqV5hrVGzSKBu4D0FuSNWNBvLtuwpc5rWGHI98TsiPiqgwJ7DvF5dxDaAac04TQoxniwDL6XSOeOt9LgVYhBASfN2HDzDBQn3cy2aXBODzUUKBN0Rc1negcpUj3le3X8PyTP3Iq9c+41FcO/rpNKsOsIHYw8s55JWNPAwzg+orhS/t6pCNwmp453XmPOtK22XYsUjoaFKHbnGFjo+vQem4G9C06D0o7W1mlxjRtp+SmGvUwr2CYcdSu4vhz74+MhuLmyRwOp1UFd6rtkuet9jR2KcfMbskQsgY2CLAGstGARYhhARf69qVTLDQumal2SV9vuLgoR/omgMrbSOf2ugTgJUH9COvpiXzOFM9trCpulXDyxvZqYRvpfLo4OwxlVA4M4kNCA/9wLBvs9vWr2Ybua9KMOQ4JLQCz6GeXV9A5UP/hYbZ0yFWV5pdXsQLHHW66YSxo+E0uYcZFUQBg7HE0vlsgHXxDbNLMlTglMnRLuRCCLEGSwdYCQkJiI2NHdPmdrvNfhmEEBJ26uNeZoKFnuwD5hakyeBP3KTv0VS9dsS74kQNzoP68GrqRh6nK4MzUirzrIzxC9mphJ/m2GPKVL+jsCoSDTlW4Ei/uukvGXIcEjpKa7buc9ow8zrUvfIcTRG1iBmb2ID96MXQLDYhet4Z02IbZHjk+s0RMyJJ9ZXqvtTSpA6zyyKEjIGlAywCZGdnIy8vb9iPTUlJQUpKCjIyMlBWVjbkc8rKyrBr166+5xl5LEJIeJBbvKh44Pa+UKHszj9BrKkytSbx7DO6m2Kx5JUR70eQgNX9hFexSTzcQQqveq3IZI/zyAoOp8rtMZVQPDdFN03TiFFYYmUZE2BVPDgeSifdfNiWyqMnPWDq4Pp/QvUz0ZZaBCKSCTIQvYIN1ytbQjc6VG7aC7lxZ8iOF4mU9lzmM8gfv9HskgwjVSSyrzVvnNklEULGiAIsC8rOzsa6deswa9YszJgxAykpKYM+vqioCPHx8ZgxY4ZuS04eeJhscnJyv8+Jj49HUVH/34KO9liEkPDhyz3GhAq1U81djloqW6BfcbDwCWiid2T7UYA1h/Xh1Uvr/YYESxXNKqZsYEc6vLOND+5qXwZR2nPhP8xO15TK5hlyrOpnJjLnm7+wwJDjEOP5j8Yw50xX6tWon/4/6D6QZnZp5O9Km9gG7hNXcZBH3/KPWJDKlbE9xw7/yOySDCPk38P+nSqnaeiE2B0FWBZyZWh15TZYgNXS0tL3nMTExL4RW8nJyYMGYCkpKZgxYwZmzZrVN/IqIyMDiYmJff/e0tISlGMRQsJLW/I6JlDwrlhsWi1y7QZwB77NfsN68jao3WdHth8FWHdE0oVXL6znkVdq3Kio/UUyblvAjnYwut9MsIjnX2dvgo7+CprvQtCP0zT3LeZ869xJf2fsSChajZ6d/8icM83x16Fj+2azSyNXyD4vM9ejuC20Wlu40VSB+bvJpX95xF/42IHaXQJf5jeY16l2njK7LELIGFGAZSG9wdG6deuQnZ3dFyYNFgr1BlELFizQ/Sw7O7tvn1e6MojKzs7WPW/BggWYMWMGdu1iV3sazbEIIeFHtzJc+m5T6lBaMuF3/TIgRPkvKN7MEe1H04BPjuhHXj2/zo9cA8OrXoENkyeu4uCusP5UQrXTDX/2T9hvty+9G/TjtH36CXO+NSfOD/oxiLGk+mJ0bmLPlfbV/xftG+eYXRoJkJzDBvkrD4hml0QM4D/6G+bzqHadNrukoJOrPwqYPvhXs0sihAQBBVgWEhgmDSfA6g2bMjIy+v1573S/K/fdGzbFx8f3+5yMjIx+g6rRHIsQEl7Unm5UPXYfEygIl4I/6mbIOrqKwJ+8je3DdODbkGuTRryvDUf1I6+eXetHjic0IVJpk4oX17NTCeN3COjhrT+VUPLMZgPEIz+D2h3cRty+nCNsI/epzwZ1/8RYmsCjI3k8O8131xfQ9smj0Hi/2eWRAPN2C8y1aFeBPUaEkpHh8+9mPpNK0x6zSwo6ofBxti+m5x2zSyKEBAEFWBY2nACrd5rhQE3UV61apdtH70iqdevW9fucoqKivv2O9ViEkPDiP+NmwoSa5x+Dpoa2QYomNEM484R+xcHyhSPeV9JREX+dx4ZXT6/1h2zVrV5phTL+GhCibcm1/o2j2l2sW6JcujgzqMeQ6mtRfufNfedc+T1/hextCuoxiHE6Nr2Krs1fZkdfJf2OfocWFRimB3vxCmINQvELzGdSrvrQ7JKCSvXXwn/4h2xI15JldlmEkCCgAMvChgqwysrK+g2artQbVl25j3Xr1g07GBvrsQgh4aVj2yYmwGpa9F7IaxAvvK4Lr8SSVwBtZDdan+ZIGBcQXj31kR+uC+bcsC1NZ6cSPuH0o7DK+jePUukcdhRW9o+gduYH9Rg1LzzJnHe+kyeCun9ijI4d69H6AdujrmvLv4A/F36jPcJBu0/D3UsuX4PuWMShuZM6uIcjqXQu+zc0yF88mE2u38z+Xcr5HaAKZpdFCAkCCrAsbKgAKy8vb9ih0pWjrUYzsmu0xyKEhJemBe+yDbV3bAnp8eWKRPjSvsiuOHj6Eah87Yj2s+mEhNsWsOHVk04Oh0tCO/LqSp5GFc+v8zM1vb9LACdaeyqh6vPAf+y/2Zuh89ODeoymRfHMedex9dOg7p8EX3dWOpre/bkubOZywutGOZycrVHZqdQf0xTPcCXXJrF/R888YXZJQSWeeyngS65pZpdECAkS2wZYbrcbTqezbwv8mddr/9U0ghlgJSYmDnu/wOUAKy8vb0zHIoSEEUVB9TOPMkGCvyh0jV/l+s3gDn6P/Vb1xJ9HPNpn8wkJdyzkdKOdDp4zL7zqtfc0uwKYY64PW/OsP5VQKl/I/l4O/RvU9uNB23/H1k/ZRu6L+u/hSKyBy8tBQ9xt6ExiVx30Zd4BgEb0WFVaIdsP8L3ttAJhuFJaDgU0OHeYXVLwKN3wH/0VO0WycbvZVRFCgsR2AZbX60VsbCwcDgezXfnzmJgYxMTE2D7EirQAq6CggDbaaLPwVrhrOxMieKLvgvt4TkiOff7ER2g7wI7maN//fVw8njii/SzdVoHxC7qZm7QHl7ZjzZ5Lpr+/BQUFyM8vQNyGOqa+Rz5ox9YDJabXNth2Jm8PWg+wK0LWZj8SvP1/tpE59y4++ZDpr5m2/rfC7Vtx4bmJaFnITh3s2PkdlOR+Ynp9tA28xW+qYa49czdXm14TbcZsZ/N2BPw9/XfTawrWdvH4Mva1ZXwfhaeyTK+LNtrsuFmR7QKsmJgYOBwOREVFIT4+HtHR0UyABXy+Gp7D4RhwlT27CGaAlZycPOz9ApcDrJaWljEdayTM/oDSRhttg29Fqz5gQoTz0yaH5LjFJ7ejKetm5j+k3enXoPTorBHtJ3F7Oe5YyIZXDyztwEe7S01/b6/cdh4qwWPL25g6p69vQO6p06bXNthW4XqV+R11pn8DF058FJR9nz6UhUtRt1w+/8b/Eacz95v+mmkL+D3tT8P5l59F/TS2ebJv31WoOPqq6fXRNvg2ZU0jc91Zs8da10bagredLjiOrvR/vvw3dd+XUXjqkOl1BWOrPvIUc+2pO3SP6TXRRptdNyuyVYCVmpoKh8PBjK7qHY0VqL9gy26GCppaWlpG1Vg9OTl5xE3cR3ssQkj4aE6YxwRY7ZuTDD+mJndCKHpGv+LgpZF9QbH9lIR7Ethpg4+s8CP9jDWn5+0qkHRTCbefsmatvTShAfyJP7F9R4onB23/1c9MZM4/7hQ1crea+tenoOqRX6J93VcD+tRFQ5O7zS6PDGHSarYH34V6mu4ZzgKn2aldZ8wuKSj4E+wXXnLterNLIoQEka0CrLi4ODgcDrjd7r5/GyjASkhIgMPhgMvlCmWJQTWSkVJFRUXD3kdv0LRq1ap+nzPQaKvRHIsQEj6qn3qY7X91xj30k8ZI8szWrzhY/CI0hRv2PnYVSLh3KRtePbSMQ1qh+T2vBiKrwMK9AlNzzBo/ztVa+4ZSrlrFNuzO/DqUlsyg7DswQG379JOg7JcER8f2zZ/3J5v7L+w5cOj7tHy9DdS2qfjrFdeb+xM59PDWXkCCjA1/6i7ms6o07zO7pDFT2o7Bl/YPl68/B/8Vqq/U7LIIIUFkqwCrv7BqoADL6XRGRIC1YMECzJgxAxkZGf3+PD4+nullBQDZ2dmYMWPGgFMsMzIy+u1lNZpjEULCg9LZwYQHZXfeDE0UDT2mVLUKvnS2CTRfcB80rnzY+9jjlnH/B2x49cAHHPaetvZoJgAoqVPx9Bp2RMSCPQJkxezKBiG1gs8bxwaORTFB2XXHrq3MOdj4zutB2S8ZO6HMg7I7b0bdlB+hZ9cX2N//pTlml0eGIbdUYa41UzdSA/dwJ559nh3ZXL3a7JLGTCqbz47+dD9kdkmEkCCzVYDVOwLL4/H0/dtAAVbvv185WstuhhNg7dq1qy+M6u1X1as3iJo1a5buebNmzcKMGTOwa9cu3c96g6jAn432WIQQ++s+lMGEB/VvTjX0eGpnPriMa9iRHFnfgSY0Dnsfe09LeGgZGwDdn8hht9u6I68CbT+ln0q4q8Da9csNqbpRc2pX4Zj36y8sYM7BmmcmBqFaMlZycxPqZ72Kstt+j67PvsKuRnn014Bm7fOVfG5rHnutWbxPMLskYjDx0hw2wPK8ZXZJY8afuCkglFtrdkmEkCCzVYDV2wMrLi6u79/6C7B6HxcdHR3qEoNqOAFWS0tLXxi1YMECZGdnIy8vDykpKX3/3t/ze6cR9v48Ly8P2dnZfcecNWuWLqQa7bEIIfbX8tFyJjxoXfehYcfSpA5wWd9hQ5D0r0Bpzx32PtLPyHh4OTvy6p6lHHbmW3/k1ZVEGZi/m51K+MxaP85bvDeN/+iv2W/B86PGvE+lswMVD45nzkOxsiwI1ZKxaF27EqXjbkDDjO+zn9m0q6F25ptdHhmmpensdWZLrr2ulWTk5Lpk9jpd+JjZJY2JJrbovjzR+FqzyyKEBJmtAizg8iqEcXFxSE9PZwIsl8vVtwKhw+FAamqqydWOzXB7ShUVFfWNmgrcBlsRsLeZe+AWHx8/YJ+r0R6LEGJv9a9PYYKDniMHDTuW6HlH959QuW7415ccj4xb5/t0I5cOl9hzJEhjp4q7FrNh3Myt1h4dITfu1P0OldbsMe+3bvpLzHnYffjA2Islo9Z9cD/KJzhQdtdv0Z16NTt1sOQVs8sbFlEGKrwqcjwyUnIlJO4XsXCvtT9fRnjhE3a06qkyK89VJsGgtB1jp+ifuMnsksZEql7Lvp7jN5pdEiHEALYLsDweT1+INdg2UH8nO8nIyOgbHTUcvaOhUlJSkJGRgbKyob+ZLisr6zuO0ccihNiT1NyIivtv6wsNyu++BVJdjSHH0qQOcJnXsjfC56cP+/lnaxRd2OOY68O2k/YeTbAzXz+V0HXB2oEcf/xG9mYi95Yx77NlVQLbyH29/Xu22JVQ5kHd1GdROu4GNL39vYDm/ddCkzrMLrGPogLVrSpyL8nYdlLC8kwRcVt4RC/XXyt6txyPtT9fwRZ43WzroQbu4U7ja9nP7cHrzC5pTIT8KOq/R0gEsF2ABQBerxdOpxPR0dG64ComJgbp6elml0gIIWHDd+IoExrUTXvesGNJF99ke+i4fgG1u3hYzw3X8KrXtE955nXdl8ihk7PuTaZcv1k/Cqt+85j22ZW2izkXG6iRuzkUBc1LP18Vsvrx/0TnZ19m+86UzTelrLp2fUj1+If+AUOqwbZJq/1QrD1TN2iqW1XdtYWEP03uAZf59csBVsY10KR2s8saFZWrBHfwOrb3YtsRs8sihBjAlgFWILfbbetm7YQQYmVtG9cyoYF35RJDjqN05IE7/MNRfYMa7uEV0P9Uwne3W3mqkwbB/TDbY6XgXmjK6Fc3858rYs7FqiceMHw1TKLXsSPl8vXgfbZfHX/iJmj+asOOXdeu4lSZgp35ElZliZi5VcCk1f5+pw2PdcsoCp/rx2ByPDLzuqd9SisQRgq/65ds6NN91uySRiWwnxd//A+ARtNgCQlHYRFgEUIIMU7D2zPYvkMZew05jlgyjf0P6LHfQvWVDvm8SAivetltKqHSuB2+9C+x/cxqN4x6fyrnQ+XEe5jzUbh0IYgVk6H4C/NR/dTDf18J8j/QtY3tfSVXjX2BB2+3BneFgj1uCasPiZidalxI5Zjrw+Mf+hG3hceUDewox+jlHETrfryCZoNLZF73qiwKhSMFf+oOdpRssz1nsYhnnw9oPTDD7JIIIQaxVYDldrvhcrmGvdGoLEIIGRuluwuVEyewgUHpxeAfp/UIuKx/ZachlS8e8nmRFF71sttUQqHwMTaYPHkHNLlr1PtrmDmNDVQz04JYLRmM0tGOxvg3+977lsXfYn+3p+6CJncOa19tPRoKq9iQ6uk1foxfaGxItTxTxLaTEnIvyahuVZlpgm09mu74KRGwGt+729kVCPe4w/81k88JZ59l/+5WrzG7pBHTxDb4Xf/JBulNu80uixBiEFsFWL0rDo50i4qKQnx8PLxer9kvgRBCbIU7fYoJC2omP27IccTiF/TTkIZY/vrYRRnPrNX3t0k6Gt6jB9yVCv62ig3tEvdbdyqh0rwXvv1fDdpNUsuaFcw52fLR8iBWSwZz5XTi2peuh2/vPwSsFvpZ32NlFahrU1FQoWBfoYyPs0W8v0vAlA08Hlo2cPP00W53LPLhqY/8eHMLj2UZIlLyJLguKLjYoI4o4F3vYkc5PrPWj8oW6wbEwTB5HXsdLayiqVeRQrr0HjtyyfO22SWNmNy0O6B35n8CNu3lRQgZmq0CrLi4uFEFWFc2eKcQixBChq9966dMWNC85P2gH0NpyYTvikayvn1XQapcMehzqltVPNjPTXCkTH1JydVPJcy9ZN25TkJRTMCKhH+FJraMal/dB9KYc7L+zalBrpb0x3f0MCoeHI/ScTeg7M7fonUF+5kVTk/E2RoF724X8NzH/n5HRgZje3AZh+mbeCTuF5GSKyHHI6PCqwZtql8Pr+G+RLb2tdnhOyLJL2q699gvhndgRy6Ta9axn+OiGLNLGjHx/Az2NZw1bqEZQoj5bBVgAUB8fDyioqIGXGnQ6/UiLi4OUVFRcLvd8Hq9SE9PR0xMDBwOB+Lj40NcMSGE2FfT/LeZsKBjZ0rQjyEU3Mt+e5p9PaANfDca6eEVACgq+u3X08Nb88ZT7S6GL43tlSTVrB/VvoRLF5lzsvLRCVB9PcEtmDDEmirUTX/p8kqkU36kW2HS33oaE1cGJ7R6cBmHqRt5LEkTsem4CNcFGaVNasiClW0n2YB4/EIf2nqs+dkaq4sN7AqEk1b7zS6JhJDSms1+jo/+Gkprtn5ryYJUs370W5UToued0W/np0M4M6nfjctiF5KQG3ea/bYSQgxkqwArNTUVDocDTqdz0Md5vV5ERUUhOjpa928Oh8PoMgkhJDzIEqqffoQJC/jiM0E9hNpVqLsRlhtSB3w8hVeXVbequn49C/dadyqhcGbSiILKAckSqp58kD0vzxUFv2DSp2VVQt97XTb+d+ja9I/siIczk7A8UxxRSHVfIocpG3jM2y2YElINRpSBxz9kp9UtSQvPa0xaIRvWzU617jWEBJ/KVer+Btt6S/8KNJm+0CAknNkqwIqPj4fD4YDH4xnVY3v/zeVyGVkmIYSEBf7COSYkqJ70EDQ+uN/O87m36L79HQiFV3p2mnzdCHAAACAASURBVEqo+kr1o7CGmCo6kIZ34phzs3PvjiBXS3p1pe1C6e3/2/deN8z4vu6Gsbi0asiQKvmYiMMlMi42qJYdKXiljCL2s3XrfB/q2tWhn2gzq7LY4HGDK3Kvp5HK9NApiJtQcK/ZbychxGC2CrB6m7iPJMC6MqxyOp0UYBFCyDB17t3OhASNc2YGdf9yQwp8aV9gR1/VJff7WAqv+me3qYTCuZfZwDLnBqhc5Yj307bhI7aR+8qE4BdLwJecRc3zj1+erhn9S3SnfJv5HXLn3tRNHZy40torYw6HogLPfewP+9FJ0zex1w/XBWsG4MQ4/iP/YXrwFKxNqlpl9ttJCDGYrQKs3ibuSUlJQz42OjoaDocDbrdb9/zhBGCEEBLpmhPnMyFB++ahr70jwZ+4ifmPJ597S7+PK6xS8EoyrwuvPswSwQn2vkkOhpNlCqKXswHCygPWDPY0oRG+9K+wNxwViSPeT8+Rg8y5WTf9RQOqjWyan0PT/HfYoHDxj9nwKvNarMlsZs69exJ8yD4fHiHIgWKZeW13LOKQ4wmP1wYAqqbhcSd77bjYEH6jzMjgxHNTwOfeMuQ2UA+q4Wzi2WfG1gOrdP6wem1pUofZbychxGC2CrB6e2BFRUUhNbX/Him9TdwdDgfTA8vtdvetREgIIWRotVOeYm5efadOBG3fcm0S+81p2tX99r4qqlYw7VN9eLXygIie8BsMMWobj7HTgO5cxCGr2Jo32uL56eworKO/geob2RdLYmU5Sm+9se/crHjgdijtbQZVHJnat2xkpxA/8XP49nyL+d2dy5mH2xewn821h60Zno6GogLv7RCY1zdnpwA1TDKe6la2gftDyzhw4fPrI4QQEoZsFWABl6cR9gZUcXFxcDqdSEhIYH525egrt9vdtwrhQKsXEkIIuUyoLEPZ+D9eMXXoruAFBHIXhFN3sqOvTv9N97DiWhXTP9OHV8syBHT5aeTVldp8GmZtZd+rV5J5VLda705b7cwHd5hdxU66NPIVgmuencgELP7CfAOqjUy+vBxUTpzArkC68XfM76zjyJ8wc2Mpc87FbebR2Gm9c24sjl1UMH4hO0rJquHwSB2/pDCv69VPebNLIoQQQgZluwDL6/UiISGBCaoCt5iYGGbqIPB5T6yEBOqRQQghw9F9cD9z89ow69Wg7Vuq/oidhpRxDZTmvcxjSuoUzNikD68+2C+iw0fhVX9OXJLxUECfsA8t2iNMvDiTHYXl+k+o3cUj2kfj+2+xjdx3pBhUbWSRmxpRP3Ma8942ve2AL/0a5neWmb6SOdce+IBDjkcxu3xDLNrHjnCcmSLAFwbTl1Py2Eb1S9NpWCshhBBrs12A1cvr9SI1NRVOp5PZAoMrQgghI9ey+gPmBrb1E2dQ9qsJzeDzHMyNsHj2GeYxigo8vcavC6/e3S5ACa/BHUG3wSXq3rfCKuuFCmpXEfxHfsaeBxffGtE+2j77hDlHm5fOM6jayNKyZgXzvpaN/yN60v7E/K7qDkfhrvlNEbN6XXWrilvns5+rjCLJ7LLGbOFednrktpP2f02EEELCm20DLEIIIcapm/4icxPbc/RwUPYrVSxjR18d+BaUlizmMf2FMBReDU9/K6dNXMnBL1pvtIjoeZc9F7J/DLVz+F9C+Y67mHO09uVnhn4SGVR3VjrKJ/yFeV/bNvyN/T2lfRELP97AnGPPfewP+89nYNjz+If2f82B1wp3hfXCbkIIIeRKFGARQghhyE0NKL/3r303sOX3/BVyQ92Y96v6q8Ef/1921M25Kcxj+hvpMHMrhVcjUVKn6N7D5ZnWGx2j9lyA/+iv2PPhwuvDfr5UX4eyO2++fJ5OcEBubjKw4vAmlHpQ+/IzTHhV/8Yz8Lv+wvyOTu2ZyJxbt873obQp/D+gbT0axi/0hdWIpcDX08lZL+gmhBBCrmTLAMvj8SApKUk3ffDKLT4+HjExMXC5XGaXSwghttKTk83cxNa9Ojko+5XKF7EjOQ5eB6XtWN/Pu/0a3t3OjnKY/AkfETfHwbbuCDuKbUKCD0fOW6/xtFQ6jz0nDn0fakfusJ9f8+Ik5lzlTh43sNrwpckyvEvnMe9lxYPj0XNwKtu4Pe0bmL58J3NuJefYO8QZiY+z2c/V8+v8qLHgQgnDcbGBXYHwydV+s0sihBBChmS7ACs1NXXQBu6BGwVYhBAyMq0bPmJuZFs+TBzzPlWfB/5j/82Otjk/nXnM5hP6qYN73NYLXeygqVNF3Ga2Cf6MTTwaO6x1s61y5fAfY1e3E0teGfbzmxfFM+dq+5aNBlYbvjp3pDDvY+m4G9D+6QLwx//I/G72b53MnFPvbOPREUGjdiq8qq4/34aj1hvdOBxZxTLzOmZtpRUICSGEWJ+tAiyPx8OsNBgbG4uoqChERUUhNjYWsbGxiImJgcPhQFRUFJxOJ7xer9llE0KIrTTMfo25ke0+kDbmfUqX4tlV57Kvh9KR3/fzM9UKnnCyN4YL99LUwbFwXZBxTwIbCH6cbb2bbal8CTsKK+tfobQN78unjtTP2EbuC98zuNrww50+heqnHmbex8b4NyGcm838Xhr2/QAvJB663FttFYf88sjrmfTZcXblviecHDyN9rtQrXexr2P1IetdGwghhJBAtgqwEhIS4HA44HReXg2rN7i6ktPp1D2OEELI0NTODlQ+evflm9nb/gChvHRs++w+C/+RnzM3w5Ln8opzogzM281OHZz0kR/FtZF3cxxsawOmPN271IejF601qk3ja+EPGOkjFr84rOdyp04wwUvNC08YXG14kdvb0PjeG8x7WPXUw/Cf2gS/6xfM7+STda8z59LmE5EZeDR2aJiygR3d6Dxov/cifgf7GvYVWuu6QAghhPTHVgFWbGwsHA4HM6qqvwALAKKjoxEVFRXK8gghxPa4gpNsIPDipDHvU7w4kx195foF1O7ivp/vzGdHAjjm+rA1L3L66hipoUPF9M/YkW1xW3g0d1prxIhUuTxgdcpv6lan7I/sbUb5veP6ztey8TdBrK0OQcXhoS1prW7qYOfOrRAvvM78Pi7s/BWeXFLQdw7N2Smgh4+cqYOBdpxir1kPLeNwptpegXvgCoRFNda6JhBCCCH9sWWAFfhvMTExAz6WemARQsjwtW/ZyE7JSpg7pv2pnafAHf5/7Oir0vf7fn6xQcWza9kbqfgdPDghcm+Ogy37vIy7l7AB4SdHrBUQakIz+DwHc54IZ58Z1nPrXnmOOWd7jmUbW2yY6HEdQsUDtzPvnTdxPuSWbHAHr2N+FyvWzGWafZ+pjuywo4PTMH0TO4JpabpgdlnD1tyl4Y4rViCMWsKhzUfXXEIIIdZnqwArPj4eDocDbrdb92+Bva4owCKEkJFrfP8tdjTG7m1j2p9Y8io7+urYb6H6Lk9JXJrOTh2cuNIPd6W9RjLYwUeH2KmE9ydyyPFYa8qQVLWaHYWV8TUozUP3X2tOXMA2H09eF4Jq7U2qqULd9BeZ96126rMQyjwQi59nfg95W27GgwtL+86d1JPWCj/Nkn6GbYIetcSH3FJ7XLvclQpT+wvrqYE7IYQQe7BVgNW7AmFsbGxfYNX7b1f2u3K73X3N3j0ej1nlEkKIrWiCoGvmzJecHfX+lLaj8B/8Hjv6qnxJ38/Tz8j46zx2ZNCnOXRzbIS6Ng3TktmRbjNTBLT2WGfUhSZ1gD85nh2FdWbonladu7ayDcjnzAxBtfbmXbmEec/KJzjQnbUfctNucBlfY34HC50r+s6Z+bsFCPQRBQAIMjA7lQ3g5+6yxyisXQXsFMi5u+1RNyGEEGKrAAtA3yqDvX2vvF4voqOjmZUJe8Or/npjEUII6R9/rkjXzFkVRn9jIxS/yI6+OnETNL4OAFDZouoaIc/ayqOdprEY5lCJgrsWc8x7vuGotdIIuXY9c8740r8MpWnnoM/xn3Ez5231049AUyN7ittguvbtROltf2Des5a1KwFNgeCOZt7/g59F4Y75zXDM9eHpNbSwQqDs8zLGXRHC/3WeD4dLrDWysT8rD7AjMjces18TekIIIZHJdgGW1+vtC6p6ud1uREVF9QVXvWFW4LRCQgghA+vcvY25qW2aO3vU+1JaDoA78E3mZliuWtn381VZ+iltxy/RzbHRPgx43x9a7kfuJevccGsKByF/AjsK6/Qjgz5H7exAxUN3MOeuWFEWoorthT93FtXPPca8Vw1vvQa5uRFy3Ubmfe/a9yW8vXJj37myM99aYadVBK6gOjuVhyBZO4iP28x+eZBtg9CNEEIIAWwYYPUKnBro9XqRmpoKp9OJ9PR0k6oihBD7ak6Yy9zYdqQkj3pfYtHTzM0wnzcOkFoBAIf7GQn0cTaNAAiF6lYNUzeyN69vbRUsNfJNqf+MHYW17x+gNKQM+py6GVOYc7f7cGaIqrUPlfOhaf7b7CjLx+4Fd/I4ILXppm/uSf5b3zmyaJ8AmfLlfuWVKbh7CXs9Sz9j3UBIUYG/rWKnE5c20ohFQggh9mCrAMvtdsPlclFfK0IIMUDNC08yN7dcwclR7Udu2gPf/q+yo69qPgYANHSomP4ZG6BM38SjoYNuoELlwFkZdyxkb7gtNYVIUyC4H2RHYRXcD2gDjwBqWbWUOXdb1zkHfGykat+cxLxHpeNuQPuWjQAAqXI583437PomXlu+G465Pjy/zo8L9ZReDSZxPzsKa/pnPDosFApfqdKrMrVGr+CorxkhhBDbsFWARSsLEkKIMcTyUpTeemPfjW3loxOgdHaMal9C4d/Y0VenogDFBwD4OJudwha1mEP2ebo5DrUVAT1wHlnhx6ly6/welMZU+NK+yIagdQOPCOxM28VOi5s9PYTVWp8v9xgqH53AThFe8C40vx8qVw5/zo3Me715/Qt9PZ32nrbuaCKrKKpW8PByNhTefsqaqdCxi+wKhK99SisQEkIIsQ9bBVhxcXFwOBxISkoyuxRCCAkrXZn7ghIA9B88fAoAyPHIuC+Rvcn7MMtCI38iSIVXRWwSOxLu7W08OjnrjBoRCieyo7DyLwehgfiSs+zUuCcegDaGBQjCidTYgPo3X2Hen5rJj4M/X/z5z0vnMO9z6fYfYnJiNhxzfUjcT5/P4Vp9kA2FX1rvt+TI0k3H2To/oN8xIYQQG7FVgOVyuWh1QUIIMYA3YApW24Y1I96HpkoQCh5gR18VPAhoCtp6NMxMYQOT2CQ/qlqsd4MXKTKKZNy+gA0UP82xzs2s0rQb3P5/DJiKuq7fx6och6q/3cOcw/zFkhBXbE0ta1Yw70vZHTehK303AEDtOg3/kZ8x7/G6dW/2BTClTfT5HK5LjSqeXO0P+DxZbxTWor3sdMdtJ61XIyGEEDIQWwVYbrcb8fHxcDgciIuLg8vlGnKjlQgJIWRoda9OZm5yfTlHRrwPuS6Zbb6d/iXIjdsAAMk5EnPTNG6eD/uLaGqS2ZZlsKMxJq70o6DCOlMJhTOT2ED05G3QxLZ+H1s/cxpzDndl7A1xtdbTdSAN5XffwrwvLauW9v1cPP8a8/6eSf0NnkgoxG0L6PM5GklH2c9TzBo/yputFQLGJrEhW14p/Z4JIYTYh60CrN4eWCPZqF8WIYQMTqqvRfkER98Nbvm94yA1NoxsJ0oP+FN3sVO+Ch8DABRUKHh0JTvSZ2k6Te+ygrImFS+tZ0fGvbudRzdvjamEinc/uMx/ZkdhVfffoL11zUq2kfvqZSGu1lqESxf///buPD6OKj30ft73zb3Jfe+b5f1kuTfJmzd3STK5uZPcJDPJZJLZooFh0zAQFg8wMIwAz4ZnYECjAcHANBhkQIhNmMUCG3kMQiwCG9EGjCzApsEI04AxstvGKzZq79aulp77h3Pa51RXVVdL3VV12r/v51N/2OqWqqufc+qcp84i2+dcZFyTHfWXyti2LSIiktvzsgy9+AfGtb3rwZulZu6g3L2c8jkd2/dOyvfazATRgy/HZ1TjoeEpYxr3cTcNys598SjrAAAEYVUCq7m5WebMmVPS0dfXF/VpA0CsDb7ystnJvfKHJf+OiW0PGh3hoeRvSO6TZSIi8uNHzATJ6S1DsVpr6VjXu37C+H5q5g5Kx+vxmVY09u5scxTW61+RqdFdBa879GK3uc7TT38cwdnGw9TEuHzSfJNxPTafdZIMvtqTf81o+mLjuq5+9MtyxrxNMuuuITkckwSmjZ54wxxteuK8QRk4FI/rudmxA+GZdw5FfUoAAJTEqgQWAKD89jw035xiVOLIlamxrIy8/lVz9FX6YhEReXrNeEFyJJmOT3IER1z/pLkuzim3DsmuA5Wf+rT38JTsOjApuw5MytotOVm7JSd9m3OSTI9LMj0uT68Zl+6Xl8ve537XiK+nnrpNLl88IpcvHpFz7xmSc+8ZkstuSBtx3Fd7imzIHKj4Z4ijA089ZlyLjcd9Tva2L8j/PLf7aRl6/v82runN81ulZu6grN0SnymkNspNipx/rzkKa97SeIxoe3mdmay++vF4nBcAAEGRwAKAY5xz7aBDLz5f0vvHP7rbHH31wu9JLvuSDByaklNuHaLDZIEDQ1MFO0RevnhERETGJiSfZNo8cDTR1Lt+Ip9oWrJqTBb2HjnmLR2VeUtH5YanR/NJpu8/NJxPNDljIsjRsfC7Roy91fGPcvYt643XHH/Dfnnt1DOMWJ5zdUpe33BsrfEz/PYa2XLhWcZ12JW4WnIH9omIyNTkmIy8daZxPV9c/HU58aas3LU8PtPdbPbie2ai6PibB2XrnujXwnqwx3ygcN8Kvm8AgF2sTWD19fXJ/Pnz84fzZyzeDgDFTY2NSebkLxqd3dzePcHfP7JdRlZ/wegMj71/ZKfYqx+PZlQPpsdtKmFcjh/e8aJsffoPjTi7+4G5Ba976puXGbH880s75PibB+XpNcfGqL+pXK5g3atNX/+KsabdxPaHjet4YOmvybWtv5Rz7xmS4bF4THWrBrMXmKOwru2MPnnvrJNffO/YSu4CAOxnXQJrYGDAdTF3/ed1dXVSV1dHEgsAihj54D2js7v1O2eX9P7xTbeao69W/LHk9r5WMFWlZu6xk0SwmXMqYZyOxQ/PceyY93dy3q3vGq+58+K7jXhOn/hVuf3iVjn1+p3S8vyY5Ko8f7r34fsKpg4eTC7L/3xqbEBGUscb17Gr/Xw5/uZBeXcbUwfL6c1MriCGo77G5zo209i4u8oLBACg6liXwKqrq5Oamhqpra2VRCIhs2bNMhJYIiKJREJqamokkUhEdJYAYId9jy4yOruf3BK83pwc3Cgjr37WHH21vt51OtqlC0cq+ClQLm7fXSWP01uG8lMLL104kp9yqKYhtjx/dGri8ldXyd7kfzHibcubCdm6ZzI/xfHwaysLEjgbj/ucfPC1L8p9F94iv3hoZ9WOMhp+7x3JnPBPjqmDVxmvmfjoDuP67Xz69+Tyu5YylaxCLl9sbmChpuVG4fDIlHEux988KGMMwAIAWMaqBFZnZ6fU1NQYo6vUaCwnt8QWAMD08TVXeI7WKGZsww1GZ3i4589k8sBbctMz5iieE+fFY/0XBJNMFy68r5JMF943nE8yXf34aD7RdN+Ko4mmZ/vG82tjqfWy1u3I5ZNMM9mBcmz9z8yYe+WvZfLQuvzPJwY+kU2nHeeaxFKJrKcuvk52b9hWjksVG5PDw7LlvNOMz/rROV+XycOHjr5mcIMMvvIPxvVb8vAP5cL7hklkVMiHH08WlKXX+qO52O9uM0eEXfTAcCTnAQDATFiVwGpoaJCamhrp6+vL/59XAqu5uVlqamqkt7c3zFMEAKs4O/tj27YEet/kofdkuPfTRmd4vP9aeX1D4dTB9lcZ3WGbXQcmYzndbvLgWhle+Slz1F//z83XHD4kexY9IJvPPtkzkdV//D/JhmsaZTTTH9EnKa/dTdcVfMbhd/qM14xtuN64bhue/O/y/Tt6Zd0Opg5WknNa7uwFw5GULeeOsNc/Gf2aXAAAlMqqBJZbssorgTV//nwSWADgY+S9d8z1ry4+R6Ymgq1TNd5/jTkSpvevZMe2d+VHj5gLF1/dMSJ7D1fnlC1EY6z/52bsrfwLmTy4tuB14x/vkP2PL5bM9y/2TmSd9GXZffN1Mvjaygg+SXkcWPqUbDz+88bn2rOg1XjN5IE1kk3+mXHdHmy7Wh7uZV26Suv7KCf/6piW2/VW+KOw7lo+Zq4p9xrfPQDAPlYlsNQIrP7+o09MvRJY6v/10VoAgKP2P91hdHp3N10X6H25/WtkqOdPzdFXG+fK/JfMDtLpt0c3XQbVa/LwOhnu/SvH2ms/83x9bm9WdnR0yBsXfc8zkbXxa5+XXYmr5NDLywMnceNg5P20bJ19nvFZdl5zhUwM7DZe98may4zrtbbzM9Lc+Z7sIbkcinteMOvGHz0yIgMHw7329UvM9bh61zPyDgBgH6sSWGoNrIaGhvz/uSWw1OtmzZoV9ikCgDV233qD0fHd3/nLQO8b++BKcwTMa38vr6f75eu3mVMHH3yZqYOojPGNNzp2v/yvktv/hu97Rg8ckhfufkqeOedH3oms4z4nH19zhRxMLpXJocGQPs30TA4elt03/dw49y3fOl2G3lhtvC6XfVGyy37fuF4LFs2T1zeSwAjLBztzcl6rOQrrsdfDS5SO50TOcexAuOmTGM4RBgCgCKsSWCJHdyFsaGiQ7u5uI4HV29ub34GwpqZGOjs7Iz5bAIivbd+7wFwzZ+2aou+Z3PeaDL30/xmd4X0f3CY/dTzdv+KXI7JzHx0kVMbk4EYZfvUz5iisdT8J9N5lbwzJLVc9Kx3nXOmbyNr500vlwLNPysS+vRX+NNOzb8nCgnPe19Fe8LqNK75tXKdVj/6LPP7qjgjO+NjWttIchTV7wbBs3RPOKKxNn5iLyZ9zz7CMTTD6DgBgH+sSWP39/fkklt+RSATfCh4AjjWjGz90jNw4TXKHDhZ939j7lxqd4ZHVX5RHV35kdI5OvmVQVqxj6iAqazxzizkK66U/ktzeVwO995UPJ+TShSNyxWVJ+eV5V8u6E77kmcjacdls2f/EEhnfvavCnyi4wdWvykfnnGpOAZ73C5kaMXeW27quUw4s/TXjOj3x9P2yfwY7QWJ6PhqYlIsfNNcIDGsNst715g6E9UtGQvm7AACUm3UJLBGRgYEBmT9/vsyaNasgcVVXVyfd3d1RnyIAxNqh5FJz2tR1Py36nlz2JRl84XfNnczW3C1n3WlOTbnnBaYOovImh7fK8KrPG/E4+v6lgd+f3pqTqzuOjBz80U9elofP/4WkTzzOM5G17fvfln1LFgbeqbNSxnftlJ1X/dhxbhfI6Pr3jddNTIzIe8tOM67PK4+fLmsyQxGdOZasMncCPP/eYfnw48qPVF38mjn6684kOxACAOxkZQLLqa+vj8XaAaAEA/c0Gx3gve0Lir5nNH2x0Rk+vPp4uemJj42O0Q8XDsvmAaYOIhzjm+8wYnLwhd+TXHZF4Pdv3TMl85aO5uP3e/Wr5IFv3yx9tSd7JrK2XnSO7F34gIxu2lDBT+Yte/9d5jmd+AU52P1MweveeOV+c6rv0v8gvb0srRCl3QcmZc4icxTWvS9WPuHf9Oyo8TefWmPPRgUAAOisSmD19vbKwMBA1KcBANbbftlsoxM8uPoV39fnPlkmQ8nfMDrEr/U8YHSKjrtpULrfYeogwjM1uktGVn/ZHIX17uySfsf+oSm5z7GD5kUNb8r8i2+X98463TORteWCf5XsA3fLiGPkUyUdXL5MNtV+xTiP7L0tBa/74KOdsvbJrxjXJfXshTLIwJvIPb3GHIV15p1DsnZLZZP+P3zYTJq9uYkF/AEAdrIqgTVnzhypra2VRCLBNEEAmKbxHdsko3WCN59xgkwM7PZ9z+jabxmd4U9eqZW6+XuMTtHt3UwdRPjGt9xrjsJK/pbkBp4v6XdMTYk89vq4nHa7uZPmt69Ky/PXzpfN3znXM5H10TdrZeCe22Q4/XaFPuERoxvWy/ZL6woWmh/bvtV83bhIcuk845p8/Mx/kv51L1b0/BDMweGpgk0vmp+rXN25f2hKvtF8dJr315oGZdcB1kADANjJqgRWQ0ODsd6VSmb19vZGfWoAYI3DK18yO8ENc3xfP/HxEzLY/e/MhaCfXWh0wC5ZEM5aLoDT1NheGUkdb47CeufCaf2u7ncm5ML7zNEqNXMH5fYF/bLh/odl2w8u9Exkbf7Xr8knt98kg2+uLvMnFJkaH5NPmueaf+/sk2XwtZUFr31+9fvyTuffGtfjvRWXlf2cMH3J9IQRX6fcOiSrN1RmVNS728wF3C96YLj4mwAAiCmrElgiR9a7WrRoUcFOhLNmzZLm5mbWwgKAIvYsaDWnID1wt/eLp3Iy2neW0RnOvHiGfPWmQ0an6Ok1TB1EdMa3LTBHYXX/B8ntLlwXKohVGybkx4+MFCSxfrJ4RNa8uUP2P/mo7Lj8u56JrE21X5HdTdfLYZfk0nTtf/LRgr+zr72t4HXvbJ2Uzl9eZVyL7cs+JcN73irbuWDmxnNTct0TZozd2FWZ+Z3d75jJsuufZB4pAMBe1iWwdP39/bJo0SKZM2dOQTJr/vz50t/fH/UpAkDs7LzqMqMjfOjl5Z6vndix2EwMPPfv5c5HHjU6RDc9Mypj5K8QoamJwzLy5inmKKy3z53273t/e06u7SxMYl304LC88N6E5A7sl4PLnpIdP53jmcjKfO3zsitxtRx6+QWZGp/+otnDfW/Klm+fafzuXTdcLbkD+43XDY6KLOh6RTY++V+N67Djreun/bdROb3rJ+RrN5vxtWJd+UdhPfCyuebWgh6megMA7GV1Aks3MDAgnZ2dBdMMmV4IAEdN7MnK5rNOOjpa5JQvyfi2LZ6vH37lb4zO8PvLTnVsAz8k72xlQWBEnhLSqAAAIABJREFUb2LX02ayddmvyPiW+dP+fTv2Tcltz40WJLHOvGNIHk8dSUhNDg3JweXL5ONrr/RMZG087nPy8bVXyMHly2RyaLCkc8jt2yMfX9fg2AXxmzL8TuFo88deH5enH7nQ+Px7u/+zyOTItK8BKsu5O2Dj46MyXOb8kjMRu/xdnjYAAOxVNQmsvr4+aW5ullmzZhkJLKYUAsBRQ2+sMjrD2390sedr3RICF9++2ugMPbqa7dgRHyOvf6UgZkdWf0EmD703rd93aGRKHnx5TI67yUxiHX/zkZEsh0b+bTHsXE4Or3xJdt/YKJkT/9kzkbWzYY4cWPqk5PbvC/T39y68v+B37O96vOB1b23OSf0Db8nBpb9qjkL76IFpfW6E481MTk5tNmNr2dryJpi+c7+5ptu6HTxwAADYy+oEllfSqqGhQTo7O2VgYCDqUwSAWNn3y4eNzvDAXbe4v3BqQoZX/oXRGX7liXMK1lI5NMxuVoiP3J6eggTWkamvvypj6y6TqfH9xX+Ji843xuWMO4YKRmPd9tyo7NhrloHB1a/I7lt+IZu+/i+eiaztl82W/U8+KhOf7PL8m4dXviSbzzjBLK93zBOZMjdL2D80Jdc/OSorHz3J+Mz7V3xaZIrRNnF3Z9IchfWTxSOyd7A89erOfZNG8vX0liE5xIA8AIDFrEtgdXd3SyKRKEha1dXVyaJFi1j3CgB87PrFz4wO8YHnulxfN77tYaMzfGjZr8p5t76b7wjNumtI3tzEk3zEz/iHP5PB7l93TWQNvfifZWJH+7R+7/J3J6Tu/sIk1rWdI/L+9sKyMPTWGzJwxzzZfOaJnomsbT+4UPY9ukjGt2813ju2ZbNs/8n3jNfuuGy2jG7aWPB3Fr82Lj+68/mCzzqxe+m0PifC9e62nMy624yrzjfKk3h8I2PuQDhnETsQAgDsZlUCi8XaAWBmNp12nNEpHt/1ccFrJkd2yMjqLxqd4c5HfmB0hBa9wtRBxFcuu0JG37nAfTTWsl+R0b4zp5XgSWVy8pPFhYu7//iREVm1wT2hO75zu2Tvvk0yJ3/Re+fC046TPYsekMnDh0REZHfTdQWvcVv36vWNE/LtewZkxRLHAvZ9ZzP6yiL3rxgz4un7D4/Ijn0zH4X1xBvmAu63LGMBdwCA3axLYM2aNUuam5tZ2woASjSa6Tc6xJvPPtn1deObm81dzJ79Y/nBHS/lO0E/e2xEsoeYOoi4m5KJbQ/JyOtfdh+N9cLvytgHV5S8Ptb6nTm5/snCxd2/fd+QPLfWO7Gb27tH9tx/V0ES2di58OQvyq7EVQX/v+f+uwp+355DU3JN56jMu+8uc7Rk93+U3G73kZWIp427J+XC+4YcDwlmnmy643kzMbaENQsBAJazKoFVatKqu7ub0VkA8G/2dz1udIp3z72m4DVTQ5tk+NW/NzrEjzx8eb4D9I3mQXnlQ0Z2wB6TQ5tlfMN1MrTiT1wTWcOvfkYmPrpbpiYOBf6du/ZPScvzhUms024fkkdXj8vklHeCd/LwIdmz6IGC9a08pxl+93yZyhWO7nq4d0zOumWDpDq+YI6+eveSaV0nROuRV81k04X3D0tm92TxN/q4wjFa8NUPmfYNALCbVQmsIPr7+6W5uVlqa2ulpqZGent7oz4lAIiF3XOvMXcze/LRgteMb5xrdIY3PvWncvHtr+U7QPevYAoK7JTb0yOj73zbZ1rhGZLb/Wzg3zc0JvLQyjE5oWmwIJF134ox2V9kIe6psTHZ/+Sjsvnsk31HZI19lCl472v9E3LmnUNyz4M3msm4l/5Icnt6Sr00iIEd+ybl+w+ZOwbOpL4dHZeCtbU+GphZQgwAgKhVRQJrYGBAOjs7pa6uzlgjq7a2lqmGACAiU5OTsnX2eeaaOum3jddMHl4nw71/ZXSI29quMnbH2r6XDhDsNrHtYRl5/Sse0wp/R8Y++IlMHkwH/n1PrZmQs+8qXNy96dlR2ZItPtV2Yk9WDnQ9Ljuu/EFBAmv/44sLXr/7wKQ0PDoiFzavkfc6/9o4/7H19SVdC8RLp2PNqm/ePSzvbZ9enbtx16Txu85rHZaJHFO/AQB2szqB1dvbK4lEIj/aSt+RsLOzUwYGBqI+RQCIhfFdH5uLRn/9KwWvGeu/1ugMv9/5afl2c5/UzB2Uk+YNykvvM3UQ1WFy6CMZ33C9DK34Lx7TCv9OxjffKTJxMNDve+n9CbnkweGCJNbVHSPyztZg07amcjk53LtCtn33fNl43Ofk42uucH3dgp4jU80efqjePOeVfymTB9cGvgaIn72Hp+Qni804uuP50Wn9rp51E8bvaXh0pMxnCwBA+KxLYPX398uiRYtk1qxZRtJKHax5BQCFDiaXGQmsnVddZvx88kCfDPf8udEhnv/g9fnOz93LmTqI6pPbs1LG0t+RwWX/h2sia+St0yW3+5lAv2vNppxcuaRwh8IfPDwsr6wvbe2hw6+tlImBTwr+f+UHE/KN5kH54R0vyaanzDW9xjfeWNLfQDwte9schfWN5iF5c1Ppa1c519S65wXqcACA/axJYHV3d0tDQ0PBFMFEIiHd3d0yZ84cqampifo0ASCWBu6+1Uhg7V38kPHzsQ/M0RxvP/5ZOee29/Md8E2fMHUQ1WtixyIZef1f3NfHWv7/yti6y2Xy4DtFf8+GXZNyw9OFi7uf1zokz/bNbAe4Hfsm5cpfHkmQPb5otjn6atXnZXJo84x+P+JheOzI7pJ6/Nz8TOmjsOY+Y/6OrrcYQQsAsF+sE1h9fX3GguzqaGhokO7ubuO1JLAAwNv2H11sJLAGU6/lf5bbt0qGV/z/Rof4zgea8h2fZWvZeh3Vb2p4q4xt+IUMv/zfPKYV/q2Mb75DZOKA7+/55MCk3LV8rCCJVXvbkLS/Ni7j01yH6L6XjvzO+ruelN3P/LY5+uqju6f1OxFPK96fkK/edDR2vtY0JL0ljuL7nmNB+L7N7EAIALBfrBNYKimlklZ+61qRwAIAd2Pbtkjm5C/lk1ebzzpJcnuy+Z+Pvj/H6AynHvtnOfOWjNTMHZTbnhuTKdb9xTEkt7dXRtN1Mrjs/3SfVrjmNMnt7vL9HaMTIoteGZOTbylc3P3u5aOSPVRaoXrp/QmpvfXI+59rn2Wez5snydTY3pl8ZMTQ3C5zBNXPnxiR8YA5qL2DU1J729HYO2neoAwcpCIHANjPmgRWbW2tNDc3e+4qSAILANwdfvkFc/2rn/04/7NcdoUMvfj7Rof41vvukJq5g3LRg8OybgdP7XFsmtjxiAy/XuO+W+Hy35axdZcVXTT9mb4JOeeewiTW3K5R2bg72LTcrdlJuaz9yGia6+99WA471uua2NFejo+LmFm9YUJqbzVjJ5kONg3wna05432XPDhc4bMFACAcsU5gDQwMSGdnp5HIqqmpkVmzZklzc7OxYDsJLABwl33gbiOBtWdBa/5nY++aa+m8uuSrcmrTDqmZOyhPvcnUQRzbpoa3yfjGG2To5f/uPhrrlb+R8c0tMjW+z/N39HyQk++1Fe5Q+NNHRwJN67rnhSNTB2ubdknPkpOMvz/69jdFplifrlrd3m1ORa1fMiIHA+Silq01dyBMPDW9nQwBAIibWCewdP39/dLc3Fyw+2BdXZ0sWrRI6urqSGABgIudDT8yEliHV74kIiITnzwnQ8nfNDrEN907Pz9CZJT8FSAiIpP7XpXR9EUy9Nyvekwr/IZM7HrK8/1vf5SThscKdyicvWBYXl7nncRa/u6EnDjvyGtvvf8O8+8mf0Mmdj9biY+LmFi7JSdn3WmOwnpqTfGKef5L5vTDh1ayAyEAoDpYk8DSdXd3SyKRMBJZ6ujs7Iz69AAgNiYGPpHNZ5yQT15lar8iY9u3iojI6DsXGB3iFUtq5aSbsvKte4dk7RamDgJOEzvaZSR1nMe0wt+S0fd/JJMH33Z976ZPJuWmZwp3KPzm3UOuSYlNn0zKpQuPjNw6+5b18uZjnzdHX7373Up/XMTA/JfMUViXLhyW3Qf817NqfNxMlr74HjsQAgCqg5UJLGVgYMAYfaWvl5VIJDzXywKAY8XQ668ao6+2XzZbRERyu5+Swe5/b3SIr7/3YamZOyhLVjH0CvAyNbJdxjfeKEMv/6n7boW9fy3jm2+XqfHChdX3HJqU1hcLdyg8cd6gPNw7LsNjRxMTdyaPvu7eB39hJstW/LFM7n0lzI+NiHy4MyfnzzenoP5ylf+Iqm/fZ75+/U4eSAAAqoPVCSxdX1+fJBIJqa2tNZJZvb29UZ8aAERmb3ubkcDK3tMsMjUpo31nGx3i5OIz5KtzD8ulC0ckx5I6QFGT+16T0fTFMtj971wTWaNrTpWJXU+6vnfJqsIkVs3cQbnh6VEZmxDpXX90DaPv3P6GrOv8n8bvHlvfEPKnRZQW9prxcmrzkBwecR+FdWBoqiA5CgBAtaiaBJZOX/idBBaAY9nH1/3USGAdfP5Zmdi5xOgM71/6a3L1PUvk+JsHA++MBuCIiR2LZSR1vPu0wuRvytj7cyR34K2C9/Wun5BTbi3cofDHj4zI6S1H/3/hw1c4Rnh9WiYPpiP4pIjK4ZEpIyZq5g7Kgz3uI2X7Nps7EM5ewA6EAIDqUZUJLKW/v9/YqRAAjiWThw/JR+edZiSwRvrfkZE1pxod4mfbzzvSUe5loV9gOqZGd8r4xrky1PNnHtMK/0rGN90mU2N7jPd9+PGknHlnYRIrv97RHS/I1qf/2Phd4xtviuhTIkpPvDFeMLJq7+HCUVjO181byg6EAIDqUdUJLAA4lg2vfctIXm397vkysa3N6AwPPPObcuVdT8mF9w3LGOv8AjOS27dKxt6dXbC+XH63wjdrJbfrCeM9A4em5KIHhl0TWJ0LLzbfv/oLMjm8JaJPhyiNTYicf68ZJ7c9V/jQYd5Sc6OAjtdZ0xAAUD1IYAFAldrX+UsjgTVw+9Uykvqa0SF+ctFFcvzNg7JuB4v8AuUysXNJQVnLH8//PzL2/qUyeWBN/vXDY1PS8Ji5c1zD3Z2yd+lvGu+d2HJvhJ8KUUumzdFVx988KDv2mdO+v/+QmeR6M0PdDgCoHiSwAKBK7W663lz/6hlzNMeOrt+XH9/1vNy1nKmDQLlNjX4s4xtvkuGVn/KYVvhpGd90q0yNZUVEJDcp0vL8kcW6vzr3sCxfcrZj9NYpIhMHIv5UiFJuUmT2AjNBdW2nOUXwxHnmKD63aYYAANiKBBampaenRzo6OqSjo0OSyaRkMpmoTwmAZmpiQrZefG4+ebXpG38nh1/8O6ND/OjCH8i59wzJ8BgdHKBScvtWy9i735XB7l/zmFZ4iuR2deZf/8Qb43Lj/AUFr5vY+csIPwXi4vUNEwVTTT/8+MgorK17Jo3/P71lKOKzBQCgvEhgoSTpdFoSiYTU19cXHO3t7VGfHoB/M/rhOmP01e4b/sboDO979tfljHmbmF4ChCSXfVGGV/6F+7TCZb8io2u/JVOju0SmJmTfiv9lJrlSx0V9+oiRyxeb000vXzwiIkd2ttT//8olIxGfKQAA5UUCC4Fls1lpbGyU+vp6aWlpkZ6eHkmlUtLe3p7//46OjqhPEzgmTR4+JKOZfjn82krZ/+SjsitxVT55lTnx7+XQU//R6BAvefiH7E4FhG1qQsY33SpDy3/bNYk1tPy3ZfTtbxb8/+TBtVGfOWLk3W25glFYb2ZysrB3zPi/1heZHg4AqC4ksBBYR0eH1NfXS1NTU8HPenp6pL6+XhobGyM4M6D6TQ4Py9hHGRl8/VXZ3/W47Ln/LtmVuEq2ffd82XTaccZoK+fxcf2fGJ3hT575Lbngrm1yYIipg0AUpkZ3yejab3mOxjJGZr1zYdSnixi6ttPcbXD2guGC/3tuLTsQAgCqCwksBNbU1CT19fWSTCZdf66mFvb09IR7YkAFjU2E83e8ElTbf3ChbD7jBN8Eld+ROeWzcvjJ/8voED+44GrpXR/SBwPgKbf3VRnu/bR3Aqv712Vy6KOoTxMxtHXPpBx/szkKy/lvtTYWAADVggQWAlNrXXkt2N7a2so0QsTWwKEp2bFvUtZuycmbmZwk0+PyxBvjsrB3TFqeH5N5S0flyiUj8uNHRuTce4bkzDuHjI7Aqc1Dcu49Q/L9h4bl8sUjctMzozJv6ags7B2TJavGJJkel9f6J2TtlpxsHpiUXQcmJaf1HXL798nohg9lcFWvHHimU/Y8eI/svvnnsuPy78lH3zpdMif+87STVH7Hrmv+qGD01S8e3x3dFwHANDUh45tbXKcVjn1wZdRnhxibt3S0YCqhfrBBBwCg2pDAQiCZTCafwPKiphiSwEKljE2I7DowKRt3H0lE9a6fkGR6XNpfHZOHesdl3tJRueHpUbl88YjMXjAs594zJKfcOuTbwC/XccIN++TcxvUy5ycvy/U/XCJ3X3SHPHrez+SFM74jb9eeVJHklPPYct5psuOK78sntyRkz6IH5GByiex79jeMDvH8h+bJwCE6NUDcOKcVDi3/bZka3x/1aSHG9h6ekhPnud+TLrxvOOrTAwCg7EhgIZBUKhU4gdXW1hbimcFGB4amZNeBSXl3W07WbjkyGurZviOjoVpfPDIa6urHjySizr/3SCIqjCSU3/H1X+ySC36Wlst+8pJc/8MlctdFd8sj37pWlp31PVn19X+VD074UkWTUx+c+BVZe9ZZsvqiH8iqK34hr940X1bf/6S83fWapFdtkO3bDxQkpjKv/shIXm3v+k+yrO9QRN86gCDUtMLxzS1RnwoscN+KMdd71rWdbNIBAKg+JLAQSCkJrJaW+DW6t6x6WnY99IccER4ft/2h7Gz7Q9mxwK5j54I/kIEHfkf23febFT8GHvgd2bngD2TLQ38iGxf+max/5C/l3cV/K31LPiepx74gqce+GOh48/EvyttPfFH2Pfvr5s6Dj98VdVEEEMTUxJEDKOLwyJSc2lz4kGdhLzsQAgCqDwksBGJ7AmtD8r5Auz1xcFTrkXnqv8mOvXRoAKDaLFlVOAqLjToAANWIBBYCKSWB1d7ePq2/8ZnPfKZix8lf/ie58Ts1HFVwzP3Ol+XGC78kN17wz3LjBf8kN17wj3Ljt/5BbvzWZ+WG8/72yHHOX8sN3/wrueGbfyk3zPofcsPZnwrluO7sT8k1Z31KfnbWp+TKs/5cLjvrz+XSM/9CvnfWX8olZ/+1XDzrf8kl53xGLj7ns3LJef8ol5z3ebnk/C/KJed/SS654F9k9oVfldnf+ZrMrjtJLqk7uazH106oqWgZ4+Dg4OCI6Pjs38s/HH+B/MMJF+WPz/zDP0d/XhwcHBwcVh9xRAILgWSz2Yov4h51AeXg4ODg4ODg4ODg4ODg4CCBBcupBFY6nXb9eUtLC7sQAgAAAACAsiOBhcCampqkvr5eksmk688TiYTU19dLKpUK+cwAAAAAAEA1I4GFwLq6uqS+vl4SiYRks1njZ8lkUurr66WxsTGiswMAAAAAANWKBBYCy2az0tjYKPX19dLU1CQ9PT2SSqWko6Mj//9MHwQAAAAAAOVGAgslSafT+amCzmO6uw8CAAAAAAD4IYGFaVEjrzo6OiSZTEomk4n6lAAAAAAAQJUigQUAAAAAAIBYI4EFAAAAAACAWCOBBQAAAAAAgFgjgQUAAAAAAIBYI4EFAAAAAACAWCOBBQAAAAAAgFgjgQUAAAAAAIBYI4EFAAAAAACAWCOBhaqXTqelq6tLenp6JJvNRn06JUulUtLR0SGpVCrqUylZJpORZDIpyWRSMplM1KdTMptjJ5vNSk9Pj3R1dUk6nY76dEpme+xQbqNDuY2O7bFjc7m1PXZsLrcidseO7eXW5tixvdzaHjs2l1vbY2cmSGChamWzWWlpaZH6+nrjaG9vt+IGl06nJZFIGOfe2NgoXV1dUZ9aIO3t7QXXvqWlxYobnO2xk0wmpbGx0Tj3RCJhzQ3a5tih3EaHchstm2PH9nJrc+zYXm5tjx2by63tsWNzuRWxO3ZsL7e2x85MkcBCVcpms9LU1JQv0G1tbfl/19fXS1NTU6yz1el0Ol8xNTU1SVtbm1HRtra2xvrm3NbWlr8ZtLW1GQ2MxsZG6enpifoUPdkeO8lk0oiT1tZW4ybX0dER9Sn6sjl2KLfRodxGy+bYsb3c2hw7tpdb22PH5nJre+zYXG5F7I4d28ut7bFTDiSwUJVURdrW1mb8fyqVyhfyxsbGWN7cstls/hyTyaTxs66uLuPmHMcKtqOjw/X8MpmM0bhwfra4sDl2UqmU6/lls9l8Y8Pts8WFzbFDuY0W5TY6NseO7eXW9tixudzaHjs2l1sRu2PH9nJrc+zYXm5tj51yIYGFqpNOp/NPZNzoT23ieHNTFahX5eN8chC3Cladm9cQYr2CjdvNzfbYaW1t9b2u+lObON7cbI4dym10KLfRsjl2bC+3NseO7eXW9tixudzaHjs2l1sRu2PH9nJre+yUCwksVB2VnW5pafF8TZxvburJht8Q0DhXsKri9BPXm5vtsaOeSPrNgY/zzc3m2KHcRodyGy2bY8f2cmtz7Nhebm2PHZvLre2xY3O5FbE7dmwvt7bHTrmQwELVUTe2pqYm39fF9eamKtf29nbf18W1glWVZrHziePNzfbYUTe2YmsPxPXmZnPsUG6jQ7mNls2xY3u5tTl2bC+3tseOzeXW9tixudyK2B07tpdb22OnXEhgoero85uLFXD95haXCkqf31xsJw+9go1LBaUq12I3BxFzEcg4NCxsjx19XYJi9JtbXBoWNscO5TY6lNto2Rw7tpdbm2PH9nJre+zYXG5tjx2by62I3bFje7m1PXbKhQQWqpIq4EEqzEwmk6+g4rJzg7o5BLnZ9vT05CuoOGyfqm4OQStM1bDwGwoeJptjR2/UBbnZqi2QGxsbY9Gosz12KLfRodxGx/bYsbnc2h47NpdbEbtjx/Zya3Ps2F5ubY8dm8ut7bFTLiSwUJVKfeKiKqjGxsaQztBfqVl/VUG1traGcHZHJJNJz0ZDKU9c9IZFHJ7O2B47pT5xUZ+1q6srhLM7oqOjw/O62hw7NpRbPzZce6/YodxGK+6xk81mPTuutpdbm2PHhnJbzbET93Lrx4bYSafTgRbbtq3citgdOzaU22qOnXIggQUrqQZFU1OTNDY2Smtra0Eh1ivMIDe3RCIRWoY9k8lIW1ubcX7OYdB61r9YBZvJZPKvDYOqPP1uXKWsO6BuhGE8GbM9dlKpVH4XEnVDdV5fdbMNcnNT32VYT8bUd+13XeMaO6rcJhIJSSQS0tbWVvCdx73c6te2ra2t4DuI67XX/55X7NhQbhsbG6WpqUna29sLpi/EudzaHDt6R9erTMa53NocO+p+q8paIpEo+M7jXG5tj51kMpkfbdLS0iJdXV1WlVubY0dPkniVybiWW/X3bI0d2/tYtsdOGEhgwTp6g8J5tLS0GBVsKYvwBdnZoRz0c3IezkqolEX4wqxc9YrT68ZVyuKZQXYFKQfbY0ePB/1wu75BF88MsptPOenX3+u6xjF2/Mqtcx2IOJZbPR70w/kdxPHaK0Fix7Zy6yybcSy3tsdONps1zturTMax3NocO373W+f1jWO5FbE7drzKbSKRMMpmHMttNcSOniDxK5NxK7fOc7Itdqqhj2Vz7ISFBBasoleWauRJOp2Wjo6OfIXlrESdNzevClY9mSm2qN9M6OfS0dEhqVSqYESN8+/rFWxra6vnyAN1cwmDs1EdNInltdimqoQrucig7bGjj3pLJpOSSqWkp6cn/5ncvnv95ubVaFC/N6wFKp0No6BJrChjx1luM5mMpFIp47M4P0ecyq0+cqmnp0dSqZQkk0nPIfRxuvZuf69Y7MS53GYyGenp6cl3pNyuf5zKbbXEjvquS0lERF1ubY4d5/1WtXVUJ9btu49TuXX7ezbFjrPcZjIZSSaTxmfRr3+cym21xI4+aqeURETc6nybYqda+li2xk6YSGDBKuoG5jYPOZ1Oez4J0Cs155PLbDabrwCC7KgxE6rh6VYRqQrWrYLRK9impibj6VEmk8l/7mK7sZSLqlxbW1uLPn1xPklzrmHT1dWV/1yVZHPsqEUb3a5xNpvNNyzc4kq/ubW2tho371Qqlf+9YXUGVCy3t7cXfWoal9hR5dZt/YCenh7PzxGHcqtvN+68xul02rNRF5drryslduJUbuvr3df90DtkfomIqMptNcWOPn2llEREVOXW9thR5+d2jdX379YZjEO5dbItdlS5TSQSBeU2m80anXmvREQc2mrVEDv6cgOlJCKirvNtjZ1q6WOJ2Bc7YSOBBasUG/7rN5xVr4RUBd3S0lLS/PmZUA1+rwq8WIZfVUJ6Jev3JLbSGhsb8ze5IEksvYJtbGyUlpaWfOIlyPz5mbI5dtTN36vhVezpinq/OlpaWozPE+b2uqoctLW1BRr6H4fYUX/bi9/niLrcqkbbdJ6KxuHa60qNnajLbZBh+35TGKIut9UUO+paJpPJQNNGoi63tseOunZe5ctvJEzU5dbJttgJMlXLq1Mch3JbTbGj6lC1JlOx8hd1ubU5dqqtj2Vb7ISNBBasEmT+erGEij5lTB3t7e0Vv6mpBqlfJajO2+tcnDcI9Rmj2FlCfRfZbNb3muvfVU9PT8Fw/JaWllCeCtgcO6pR4XUDUut0+D3dSqfTxs1Y3cij2BZYP9diyR8lytgplsAS8f8cUZZb9Z17XSe11oLfU+kor73TdGIn6jq/2LoTfp3iKMttNcWO+i7UuXpd82w2m6/3oyy3tseOX0dR5Og6mn4jGqIqt062xU7QtYb8OsVR32+rJXbUd6HO1euap9Pp/LlFWW5tjp1q62PZFjthI4EFq6iMdLHK1ZmIcKus1NzosG5o+nQML0EXmMxms/nzj4ptkN4/AAAfrklEQVSzcnVL/uhTfnTpdFpSqVSonRibY0dda7+OYpAki4jk12+KcitjPfkp4p6IUDdrZyM1ithR51asvOmfw63jGUW5Vdfaq7FfyuKeUVx7p5nETtjlVj0R9qpHdHqn2K2OiqLcVlvsOO+/zkSEqvudUy2iKLe2x446H69zL2VB57DLrRubYkeNxAhSLvVOsds5RlFuqyl2nMlPkcJEhLqHOfsGUZRbm2On2vpYtsVO2EhgwSqqQNfXu68LodPXBorDzgv6bjZeI2nUjdmGbLn6LvRGhDP5oyezomZz7KiRDn7XUt2YbeAW5871K/SERNTU+bqtC+Gkrw0U1u58ftTTar9rGZc4D8K22FHl0m3tPSd9CkAc7gHVFjtudaSeiPBamD4qNseOagf4TbOLSx0ZhE2xo6+fFmTkiHq4FyRZGoZqix23OtI51c6vXxAmm2On2vpYInbFTthIYME6qiERpMLUO5NxqLDUsGavJESxyjUOiSBF3Syclaue/IlbxWpz7Kj57F7nXSyBFafYUQk5ZwNUv+b19eHtMlWM3qgL0llXncm4NOoaGxt9O1bFPhexM3164jxIh0t1COKQFKq22FEJOWd9rid/wtplKgibY0edu9f9v1gSIpPJRF536myLHX3B+SCjTVSbLQ5JoWqLHZWQc9IXRI9D4lOxOXaqqY8lYl/shIkEFqyjV5hBnrKrhkdcCrlfBek3NFqNMojL5xA5upimTn8qGacRWCJ2x06xRpnf0Gj1ncQlmagW0/R7shSnUTQiZoIkSDyohkccrnmx8qc+l5u2trZYlWEbY0fv5BaLB/0pchyScNUUO6oe9Bo1HMcOQbXGjt/0U/WdxKkM2xg7+uiYYmVQPRiISxKummJH3Zu8Rg3H8WFvtcaObX0sG2MnLCSwYKUgO1AppazTETWvylX/vHGqqFTlqm4YqpHX2NgoqVSq6O6EUajW2PFKYOnfSVy+A5Ejyc/Gxsb8v1UsqS2M4zYVTMR/wWSnUtbpiJpXEkL/TuLyHYjYGTtBdhFSgq7TEQc2xY5KfqopeXoCoq2traTyHaZqjB2ve6vzO4kLG2MnyA7ROr9kdJzYFjsqNtSUPGd7vpTyHZZqjR3b+lg2xk5YSGDBCj09PdLR0WE0hIMmIqJOQmSzWeno6PDdMUVxe8oXdcWaTqelo6PD9Qbmtr20frPTb4JRXf+urq6CufzVGDtuT2qiTl65lVvFbYtg/bvQv6MokkBe1z5oRyXqBJZfuXVyG0kZdQLCrdwqcYkdtQOr2/+7xU7QxmZYSQi/3QW9yq1TlLHjdf5+sdPY2Jhfy86ts6uX7yiSQF7lNm6x4yVo7LiNpIw6AVHsfmtj7JSSiIg6CeFXbnW2xY4avd3W1ubZnlflO6plB9zKbTXGjm19LBtiJyoksBB76mZVLGvuVcGqzk5U2Wm94VmMc25/1BWriPguZq7v+uH1HahdwSpZsba1tbk2WvwalHGJnXQ6LYlEwvXvlxI7zrn9YSWvksmka0fVr9zq56tix+13pNNp350XK8nv2utx5Xbe+lTVqKbylLIJgXP9tKiTV8U6gnGIHX2qipNf7Og/c6uzVIO10tMx1DV2driKlVunqGJHTU90lq9isaPO16+zqx7IRMGv3MYldryUGjv654w6ASFS/H5ra+w4pzq6nZ96GBnVtS81+Wdb7Khy6deeb29vj+RBo1+5rbbYsa2PJRLv2IkSCSzEghoK6UVVoF5bteqLhre1tUkqlZKenp58g6OSI2iy2ay0tLR4Vh5qfniQc9Ar17Aq1nQ6LS0tLZ6dDbUOlFeDVF33qEb56E8fnJ2ZTCYjjY2Nnk8moo4d/Tt262yXEjt6AivM5JW6dm5PHv3Krb5AcRSJkmw26zuyrdi1TyaTRgK0o6Mjf+3DWNQ0nU77frfFyq1OT0KElYDwq9OKlds4xI7eqHd+D8ViR303qmGaTCYllUrlF6AN2ombLr3cuu1w51dunaKIHb2z6HzqXix29AWKo+pwZTIZz7JbrNxGHTsiR+oer8R8KbGjykiYCYhsNut5bsXKbRxix49f7Kh2qjr/lpYW6enpkVQqFYsRHMXKrVMUseOnWOzo1z6qREk6nfa8tn7lNi6x41VuS4mdKPpY6hy96sxidX4cYieOSGAhcqriL3YD8hvJkM1mjV0Z9MMvOVMOQYbYBh2FoSrX1tbWUCpWVfEX63T4nb8616iTV15/32uaj/7zKGJHv3lON+51qnEd5JqUg94JLpaM8NLY2BjZKJ8gHa1i1z6dThcs4quOSo7+CdpgCxo7qoEUVgIiSHKtWLmNKnb0DpNfx6nYte/p6SlYiFWV20rW+Xpy22+UYFxjR/87Konj5Bc7+pSMsPX09BgPTFTi2ymusaMnydS1d3sIEDR21PcYRgJCPajTr5fbyHC/c48ydlSyoKWlRVpaWqS9vX1a5VZPwumH1yjwcshms9LV1ZU/99bWVtc4LVbn68KMnUwmI+3t7fnzVw863V7nRV9uI2zOctvU1DStchtV7Dg3aGltbXWd6REkdsLuYznr/EQiUXKdH2XsxBkJLEROf5o+0xuRfpP3ukmWm94ommnSwHktwjh//e9Np/ORzWZjm7wqRZixEzR5VQq9cRGX5FUxfk8EK0mfglYOyWRSWltbfRu35aTqnHIlyfQ6rNIJCFXHuY2YLEUUseN82q92fZvu02dnx86rU1ouzpGZpYzS8xJm7DiTZKWM9tFFsT6Rc3fembZ5wo4dZyeyHO2UcrX7inHbtWu6MRu32JnOPcCZkOnq6qpYuXXbqbEciY84xE6pDzijiB293OqJFK8EbjFRxo7z/IOseeUUZh9LL7fOc29qaiqpvo77phxRIIGFyOmdgDBuSOWmOgHF1lMKIpvNhj4fWx9BFkYnpBzCGmVUCZVIXomYiQEbkldR0ctYHLaaL5X6nsu5zo2e0Kt02VcJD9tix2uqiqqL4v553KYVq7VPZhJLYcWO2wgv9Zni3l5Qo8zV7ryK/tAhzh0U1cbRO136yOXpJnD10XuVoo8y1zu8+ii2OO8Uq8eOmi7a09NjjBqPc5tN1Zmtra2SSqUklUpJV1eX0d6fTt0ZduyoJQJSqZQxjTfObVCvcqvXOzbEjp5oy2QyRuyX+v2H1cfyqvOdS0/ENXZsQAILsdDU1JS/QduWxFIVVUdHR0nbznpJp9OhdobUTU6vWON8UwuSvMpkMrHsEARNXqVSqWklV5LJZOTJK7XGSFzjx5ZOr5dKJUyC7jo3E+VImETBb52VUtapi4rfmnjTHcWkq3TseE1PnOkIuLCop+9u17gco+AqSZVZr2s8k/hRnelKUrHj9ndsKLsqdtzu63oSLo5tNlXvuK2z51y6odT7WZix4zbSR18+II6JiGLlNpVKWRE7XmVTTaubTlsujD6WX52fyWRiHTu2IIGFWFA3ClWxlFoxRZmsUDeK1tbWkrad1d8f5UgQdb27urqMBEvQm1qYU3n03d3cGkVe61x4Xd+wpz/qN123v+u2xkix9aXCjB3V4FRbievc1ipoaWnxLZtRlFv19NHZ+NUXX1fx77fIe1TlVsW3fu1UY16PHbd1InRRTMFTo8ecjdJUKmWUW691IpQwy22QRYJL3XEyzNgptqHDdBK6YZbbYmtrlZrQDbvOV0m2+nr33cmcu2IVE3a5DbqwedCYCLvOL5ZgKyWBFXadr9bc8pvqrl4T5HOEHTuqveB3H9WTWH6xEcVSFep+6nXN9PZokPUow4wdr3utrpT2ftjl1qudpgvaV4widvzqfBEpqa8Y1VIbcUcCC7HgXKTOq2JyG2GinmC6JTTCohbEFfGumNyeGOlDlKPKwjsXJvW6qbk9tdCHyYZ5vm5D//3WKvC6QajvaTpz6afLa9cWvzVGvBaJDjt29NjWG0Z+61x4dS6jKrduDSMbrr3iTGBN59pHUW5F3BvVfuu7eDWqwyq3QXe4UrEcZD2aMGMnyG6keoIlSCM5zHIbZGF4FctB17MLu87Xt6j321GztbVVOjo6pK2tzXNdmSjKrYohr+ur6tP29vb84ZVMjKLOVwkGrySK+mzq2nd0dHgujh52na9io1hs6/W/Vx0UReyoe1WQ3X7VuRXb3TLMtlqQelGfTuj1PUUZO0GSmsWSWFGU2yAJLJFgSawoY8dPkCRWVG01G5DAQiy47e7irJjUv53TT9QTnCgTWOoc9HnmesWUSqXy/9Ybd/rTsyiHkeoJOHVe+k1NH26sNzBU4jHsylVv9PT09Bjz2tXIk2w2a+wA4naDcFsbIwz6LmYiR2/WahqtemKkN46cN+eoYkdvjKnGsmqo6qOWnKNqnJ2aqMqtc8SJ3gFWSSG1UGncrr1I4YgTvXGpyqZzJKLz2kdVbp1TCPXdFNU5qsWp/RrVYZbbZDJZdHSSiocgUyPDjB21/Xmxv6PKYpBRTGGWWxXHxRJrpaxpF0Wd7zdt3GsHXLf7VRTlVo9XZ3zoI1CCJJ+jqPPV33Q7H31EdLHEfxR1vp5c9otttaC2eq3baJkoYkfdm4otl6ASLX4JlyjKrVub3UktHeK3nloUsaMnzov9Tb2971Y2oyi3en+vWP2v9xXd4iOK2FH1YrG/qfcV3T5rVG01G5DAQmy4PcFwPp13a9RlMplQ1m/xoxIQ+pMmt5ERbjfyZDLp+4QqDKrxoF9DtxFNbg1YNfUwbHrSR3Xq3a6vc9t7nVpQNGx6wq2trS3fifeb4uOML/WzKGJH38lFXyjUb4qP8+lqVOXW2SlwJp91cbz2KuGmkiXO5LPO69pHWW71ToHf9tB6/eMcVRBVufWjPleQmIhDna8rZRRTHO63TqWMgIsidvREib6YtTPxrxbo1h9+xaHc6kk2tZi1/nBI/0zOtTR1UcSOnjzQr7O++Y5aHD2VShmfNQ51frHEjrqfdXR05NtEbq+NInb0doLXFDT1PehtIrfXRlFu9TamV8w2NTXll0rwe20UsRNkBKuif1fO+3FUdb6qX4JMb9cXpne25aKInSCjnxVnf8D5s6jaanFHAgux4ZZEETGn90Q5ysqPqvydDWj9KUiYT19K5ZaAEyncBjZOnRYRMzb8nlCU8jQqLM4Eod8NVn3OOMW/M7nsd12DPo0Ki349GxsbfYfZx2GKspPesPN66qtEMXzej/5kVdX5XmwaPq+SFHGKk1JEPZV9JlSSIs5xoo/o1A+3zqU+silIUq7S1Eg+t/N361zqSaM4JGr1pFqxB6Ii5qitqOnXUq2zqlP3AHWdS12Pr9L0nSqdsaDaQOo6x22DFb0cNjU1FcSKOl9VRuO2I60+Wj7IfUn1A+KyyYo+0yJI+yWMnSlL4TeyyklPIMal7MYdCSxUVCkJD9XAc245qm5+fg2mSijl3NVTMK91gaLYNrWU89d3UlT0BEvYu5UE/RteazK5UQ2pMHZ7Cnr+ehLIb5FMvREbhqDnrycQ/ajOfRi7PQU5d71hVywm9ORnGIKcv96wKxY7xXbzKaegcaOPTC12Xn67+ZTbTOq2UteSqoSZ/N1SRjFVwkyvWSkj4CohyPmnUqn8SJli6wOFWW5Fgp1/MpnMn78ql17vC5JcL5egdb46d3VuXrEetzpfbyeoEed6DOmJNlWOwyoHxc7dORNBrTfW3t6evwerc1V1aJiJw2Ln73zQqK9Vp74PlXBQ9+Uw69BUKiVtbW3S0tIibW1tBfdJPTESpO8U5oMMNbpITYF1W/tPH1lVLDEY9oMMtdRES0uLtLa2us5QKaXvpPoocXnYGHcksFAxat2noA1TZxLFOQRzOrsTzkRLS0tJT1LUTVqkcPHf6exOOBOlXntnAk6/aauF88NMYqkGQhBBhzerhl0YCz8nEonA33FXV1fRzrn6fsK4MZcaO+3t7UWfGKmyHcbolKDlVq9PijWYw+rMlBI7evLQr8EcdDHXcghabp2dAr9Yc9t1sVJKrfOdomyAllpunaIexVRKne8myhFwpdb5Iu4P7HRhltvpxI7e3nETdBHmcii13Lo9sHOKW52fSqVc1xtzfm9hXnf194qV22w26zkC0fm9hZ04DHLtM5mM6whEZ1s+zDIr4r35jPOaltJ3Cut+67Xpkls9pH/OYuU8rPjx2nzGbb3UoH2nsMuu7UhgoWL0p0NBn5CpBqjX/GF9R5xKJlH85oN7UZWsvmC7XpnpSaxKDzEu9dqLHBnpoK63nrxS1P9XOgHnNx98JsIaWq+vm1Cu6xTm0PrpxE4xYQ2tL7Xc+i3U7vydYTwVLjV29CfbXp9X3yWskkott/ooMq9Y039npZPm06nznYrt2FZJ5Si3xXZsq5Ry1PnFdvurpOnU+cXqxLDKrcj02wt+99MgO9CVw3TKbbH7aZzrfH0UnNvnVUn0sEasllJu9VFwbrs9qiR6WAmgUq+9PoLSbbSQSqKHkYBQ9UcikSgY1en2/TuTWH5retXXV3YElt7HUKMJ9RF5bt+/nsTyekAU1oNevX/a3t5ujMhz+/6dSSyvOjOsh+zVggQWKsK59lPQhpFKkPjdVNSuc5XkfLIRpGGk7xbhdUNXO+NV0nSvvb5WgddnTqfToW39HvSJkVMmkym4Qfgt8l5u+lPS6SSxnA0P/eZX6eTbdGNH59VwCmNdhemUW+cae86F5sOcmlRq7DinZzhHIqrdQ/22Jy+X6ZRb5yg4PXay2WzRqT7lNJ3YcRPFWlLlKLci0Y1immmdr0Q1Am46db661m7ro+gPi+Ja5/vtTBZmInc65dZvVzi9To1jne8nzJHaIuUrt0rYHfhyXnuRcJI/Iv4P8lV5cEsCOe+3zrolrGnL6rq77fTpt5C/XtbdknBhTFtW9aVbvOiJLa86Xf3cq53vt2EATCSwUBF6wmA6c4DDXCvKSa+gShm6qjeKolxEcLrXXt8pKcpFKPXFa0u9nnrjs7W1Vdrb241FOCt9Y9AbANOZMqone9rb240dkcL4TqYbO873q3Uuwpw2O91yK2Kus6DOX3+aGUZ5nm7sZLNZI06cvyOs2Jluue3p6TGmEqjF3cOcsjyT2HEKM1nu9jdnct30ZEaYC8nOpM7XhZksd/7N6ZRb9V0lEon8TngdHR2+D5HKbbqxo498amlpye/up68NFOc6X9XvjY2N+Z0Vk8lkSTufzdRM2wtOYa7zKVK+citiTmEOowNf7msf5jqffqMfi41adt5vneupVTppXmz0Y7GRp3pbTR8BpbfzK6nYyFm/kafpdLpg/U/n6K04bHphCxJYKDu9UZHNZkuaA6wq1yh3QnJm8UtpGDU1NUWavJrJtVcLW0eZvHI+ASp13bNMJlPQmVc3wzAaRfqC09NZ98xtt6REIhHKdICZxI7IkYaTMxGkvsswOsMzKbciUrCFuroWYT8Nnkns6I2jMGOnHOVW70CHXW5nGju6KBaSnUm5dQp7FNNMY8cp7BFwMym3XuvAuO3YVgkzjR2vdWDcdmyrhJmUW+foVf0IOwE03Tpfp+69YW20U85yqyddwmp/lvPaq2RuWH2XYkl6fTkTN15reoVRblWcen3Pqk7ySwR6rQfntktnuanr5tWmVeXAqw7xWg8urDq/mpDAQtm5LURXSsMoyuGT6kbqfAoUtGEU9dBPm6+9iPsCktNpGGUyGUmlUpJKpUIbSeC2gOd0G0bq3MNIPigzjR0lm83mzz3MHTdnUm6dwjx39ffKFTvq+oc5gqZc5VbkSMyFGffljh0RyY+oCUO5yq2iEqFh3QvKGTsiR763sB4ilaPcqsS/305clVKO2FHJZ6+duCqlXOU2mUzmr32QDUnKpZx1vnpvWA+LRMpfbpPJZGi795X72oscibuwEhDqGnsJuhh4Op3Or58V1rkHObdin0/p6enJn39Y7bVii9wHXcg/k8lIV1dXfi27qPteNiKBhbJTNzG/OcBhNpBLoW5ibjfSmU4tCYPN117kyDV2GwIc9g6U06GusbMhEPYOlNNlc+zYXm5tjx2by20lYifM5GG5y202mw21jJc7dsK89raXW+r86NgeOzbX+bZfezX6yGuUbJBdNqOiT/MutpB8HKm6xWudSLUOXVgbERzLSGChIrwqflsaRl6NYFsaRl7/H/drL+J9/rY0jNzY0jCyOXaqtdzaHjs2lNtqjR0byq2I3bFTreXWhtip1nJre+xQbitLrbdVbBdNv2lsUclms8aO527UKCe/3xEVtUSAX51YLIEVx7rURiSwEDobGkZ+bGgYebH92tvQMPJiQ8PIj+2xY3O5tT12bC63InbHju3l1ubYsb3c2h47Npdb22OHcltZfmsUqgSW1yihMKdZuym2RINKYLm9Jp1OSyKRiPQ7KTblT8WN13ttrEvjiAQWIkHDKDq2X3saRtGxPXZsLre2x47N5VbE7tixvdzaHDu2l1vbY8fmcmt77FBuo+G3DpO+U3Rcy7LXOlN6XRTnsqxi3kmVB9viKa5IYCEyNIyiY/u1p2EUHdtjx+Zya3vs2FxuReyOHdvLrc2xY3u5tT12bC63tscO5TZ8apqbM4FlQ/JK5OhOuHoCy5bklcjRnXB1JK/KjwQWIkXDKDq2X3saRtGxPXZsLre2x47N5VbE7tixvdzaHDu2l1vbY8fmcmt77FBuw+dMYNmSvBI5ulOhSmDZlLwSKVzDi+RVZZDAQuRU5WRDxepG3RhsqFidbL/26sZgW6NI5GjDyNabmu2xY3O5tT12bC63InbHju3l1ubYsb3c2h47Npdb22OHchsuPYFlU/JKxExg2Za8EjETWCSvKocEFmIhnU5bUbF6cc7VtgnXPjrZbNbqmxqxEx3bY8fmay9i9/lTbqNje7kldqJje+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/X2pqako65syZk3+/+r9FixZF+CkAAMCxjAQWAABAlevs7JQ5c+YUHCoxVVdXV/Cz5ubm/Pvr6uqktrZWent7I/wUAADgWEYCCwAA4BilElgkpgAAQNyRwAIAADhGkcACAAC2IIEFAABwjAqawPJ6nfr/gYEBmT9/vsyaNSv/fw0NDdLX1yciIv39/ZJIJKS2tlZqamqktrZWEomE76LwnZ2dUldXZ0xz7OzsnPmHBgAAViKBBQAAcIwqVwJLJZpmzZplJLFqa2ulu7s7n7iqq6szfl5XV+f69xoaGozF5PVEViKRKNvnBwAA9iCBBQAAcIwqZwKrv78///99fX35pJXbz3t7e/M/d46qam5uLvo7GYkFAMCxhwQWAADAMapcCSw90aQsWrTI9+eJREJqamqM3Q77+/uNaYlOnZ2dviO3AABA9SKBBQAAcIwqVwLLTW9vr+/P58+fn58iqKikV0NDg+t7BgYGfH8nAACoXiSwAAAAjlFxS2Cp/wtyAACAYwsJLAAAgGNU3BJYc+bMyS8GP2fOHN8DAAAcW0hgAQAAHKPilsByWxcLAABAhAQWAADAMStuCSz1fyzSDgAAnEhgAQAAHKPilsDq6+srek7FzhUAAFQnElgAAADHqLglsEREGhoapKamRmprawv+XrFdCgEAQPUigQUAAHCMimMCa2BgQOrq6vLvraurkzlz5khtbW0+sdXX11fCpwQAANWABBYAAMAxKo4JLKWzs9NIZM2aNUsSiYT09/cH+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/W+/uSfUzNwcRwAAAABJRU5ErkJggg==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2052" name="AutoShape 4" descr="data:image/png;base64,iVBORw0KGgoAAAANSUhEUgAABLAAAALmCAYAAABSJm0fAAAgAElEQVR4nOzdeZxj1X3nfbJN/CRPXklmyXiSJ4mzTOK8MpmZLBNix05sGYMNgmBju4wNBFewjR1ksHFRxiLGlgMI47LAuBAYBBRlA0WxFKZbLWi6C9GbelE3ohvo6lbvu9R7lfbl9/zBXNU90tVaku6V6vN+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+Mj4+bVJk1agAA1EaABQCwrHp/rbdCAGKFGnoVrx2wuFT7nR4KhWRoaEg8Ho9JlVmjBgBAbQRYAADLIsDqb7x2wOJCgAUAWAgCLABAU8qXWYRCIfH5fOLxeGR0dLTu5rzRaLS07E7rJxqNKsdoz7lcLhkaGhKXy1V6TBvf4/GI0+mUoaEhcbvdVZd+xONxmZqaKp3j8/lqBiba8aOjo6WfaWpqSuLxeMVr0GgNMKYPsMqvi4mJCeU1N6K/9qpdS0YCgUDp/fV4PBXvb3mN2hfa8vHKz9P328hnodFrU/+Zi8fjMjExYXitRaPR0nP1aihfnquvvdHPiP51195D/euF5gQCAeX6mpiYMLyey38HN/PeiTT2O7hcvWu/3hja57k8wNKOcbvdMjQ0JE6nU/ldv9DaQ6FQxfHlr0+zNQAAzEOABQBoiv6v1D6fT4aGhiqaz+czPHdqasrw+KGhIeWLdrVjtLCj2nPlX5xDoVApYGqkxkgkUgrNypvT6Sx9mWmmBlSnBVjVriP9a64Xj8dL59a7lvQafX/19NeL0Xlut1ui0Wjpy2+jn4Vmrk3tenO73co4+mstEAhUfT3cbndF2KAFCePj41VrN3oda72G+tcIjWv2eq52PbTzd7C+tmY/n4FAwPDadjqdMjo6qgRYtX7u8qCp2drHx8erHq9/fZqpAQBgLgIsALCI2NmifOZHiY61rzyWakud+vDG6XRKIBCQaDRamv2hPVf+xUb7gq2dIzI/k6Pal4WFLCGMRCKlL1H62TzT09PK43raF/PR0dHSX/UjkUjpS6LL5WqqBrOceuYJ2fPZSzvWTj3zRFvq1H9xHB0dLb2G09PTymteHr5oX4JdLpdMT0+LiCizO4y+0Mbj8dL7q59ZEY1GS/0ZfSGvdq3rr1un01l6Ph6PV3wWyq+NZq/N8s/c+Pi4TE9PK6+X9px+ZkwoFCq9juWBhr4+t9st09PTEo/HJRKJKK9HOf37oj+nPOSwguxujyRWvKtjLbu7PWG19tq53e7SexqNRpXXVD/LSH89lL8P+tCm/DPQyu/gerU5nU7l8xmNRkvXcPlnWv95b3YJYbO1N3J8tWCQP0IAgHURYAGARcymimK7ba5j7ZKRRFvq1H95Mvrru/YFV/8FJR6Pl77UGJ2jfZkeHR01fLyVAEt7bmpqqurPoP+CHolESj9XeWASj8erfsGzYoB1YuxB2XneuR1rJ8YebEud2mtX/r6LqNeM/oum/r0zWjqkfUEt/2KtXUtut9uwFi20Kf/yWmsmhj4sMHq+fLZJ+c/d6LVZ7zOnLRs06k8fbpWfUy0grHa9a32VBypGr4cVZHd7ZG7JOR1rmTduaEud2nWuhbF6Rr9P9deI0TI+7X3QB+6t/A7WxjG6RkSMr2N94GXE6OfRj2UUHrVSu/bZM1rSrb0+RjN2CbAAwNoIsADAInotwKr2P/lGoZP21/BqX2qi0ajhF99WAyx9f9X2adFm42jn6gMsoy9JkUhEQqFQRX8EWK2r99ppXzT1X0y1L8jVlkiJzL+3+kBAe6za8sJq10ytQEYfLBnRrl/9Z6WVa3MhX6yr1djKZ6vea1/v9ei2XguwjALIaDRa2l9MU+960F9j2u+yVn4Ha+93tX39tD71ddT7nLWyiXsrtWsBVrVwPBQKVfyeJ8ACAOsjwAIAi+jnAEs/20PbHLe8tTPA0s9QqDae9qVRf67Wn9PpFJ/PV1qaUwsBVuvqvXbajB+jL8hGs1U05TOfGgmNRMTwmmh3gNXKtdnoF+tIJKJs4q7fmLodn61aM8caeT26rVcCLP1yTm3j/Xobk9e7HspD0FZ+B2uPaTeoKG/ataWvo9YMPX0dzQRYrdSuvxbdbrdMTU3V3ZCdAAsArI8ACwAsop8DLC1QaKTV60uvWgBSa7Pf8qY/Nx6PG27863a7q84oIMBqXb3XzigQMXrfypVfN40GK0b1tDvAauXabOSLtf661YdjnQiwmnm/zNQrAZbI29dF+cbnLpfL8G6cjVwP2nulBb2t/A6udpOB8qbVoV96Wk0rAVar/36EQqGKGw5of5wwCtgIsADA+giwAMAiFkOAVe3LcjULDbBa/SISj8dlenq64g5tRkunCLBa12ggot/Lp5EASwtzmg2wtPe6GwFWM9dmo585/Ubb9WpcSIBVbfYbAdbChUKh0iw6fYCuD7GaCbC096+V38FGMxLr6WSA1ey/H5pIJCJTU1MyOjpa+pmMbthAgAUA1keABQAW0c8BltEX+UYsdAlhu75I6/sr//JOgNW6eq+d0XVTbxlbtWO096/WMiKjY9odYLVybdb7zNVaVtmJAKvaOQRY7RWNRkvvrX4fqkaClvKgt5XfwfXe70bGLbeQJYTtCJbi8XgpECvfU4sACwCsjwALACyinwOsencvExHDvYlaDbD0S1mqLf0rH6/ehsXVvswRYLVOe+3qLc/Uvyf1vswabWCt76vataRtFF1+t752B1itXJv1PnO1QgP9Z8+otmY+W9rssWqbaVcbyyy9EGDV26C8VgjayPugXUut/A42upthvXPqzZYqnx1Z/jMZXePN1l5vz7tqn1sCLACwPgIsALCIfEHkyOlix1rsbLEtdbYSYInML88qXw4j8vYSD6fTWXGO0e3R9WrNxtG+KBktFYnH4+J2u2V0dLRUiz7AMDq+2q3uG5kR1G2F2bOSPXq4Y60we7Ytdeo3zS9/zbX3o/xLq/69KL9etPfV6PrUf2ktD3q068+oz3YHWCLNX5v1PnPaz1z+OYlEIm3dAysajVa9Y55+tpBVAqxi9pQUk3s617KnFlyjPmwxCjSNQlz9dVd+jv4zUL7kudnfwfr322j5dCAQEKfTqfxO1H9ua32mqwVY5QFyq7Vr16JR3folt83UAAAwHwEWAKAprQZY+pDA6XTK+Pi4TExMKBv0ln8Z0//lfXR0tOILuj4I8Pl8ypc8/Rc57YvMxMSE+Hy+ql/Kyu9CWH680YyHWjWgNv3rrV1TExMTyvtm9Hrqvwi73W6ZmJiQ8fHx0pdWp9NpOPNCm2WnXU/l76/RNd2JAKvZa7PeZ07/OdHfqU3/2pYHge24QYLb7Zbx8fHSZ1g/FhpXfhdCo+tZ/97pgxb952Z8fFz5HVs+W6mV38H6z5q2qbz+M2oUwur7K/9M1wqf9deVz+dT+m229vK7EJbXbfTHiHo1AADMR4AFAGhKqwGWyNt/0deHCPovRtU2hi4/Xq88CDAKCiYmJirupmU020tfv9Hdt3w+n2EoUq8GVKffFLz8fa71Hom8fR3qN7qu9z5pAoGA4Z3Jqo3ViQBLpLlrs5GlTdpsGH1fHo9HIpGI4Rf2VgOsWmNpQRozWJo3PT1dcV3q30M9/fVQ63030srv4GqftWrjVLubqxY6Vbvu9GGZ0bXXbO2RSMSw7lo/a70aAADmIsACADQlHo9LKBSq+QUpFApV3atE30e94zSRSKTmsVpftYIL7ZhG/6KujdnoF5hGaoBKe42110x/XTRKu96afe0bfX9rHVOvXq22etdcvWuz3mfOqC/9Z8Xo81Pvc1r+3tQaq3yfJULc1jVyPRsFmvV+R5Zr9ndwo7VVG6O8j2pjNvKZabb2Zo9v9HMLAOg+AiwAAAA0JBqNVg0vtFk31fasQ3uw2TgAYLEiwAIAAEBdRhvMa/R7FFW7uyLagwALALBYEWABAACgIfrNuLXN5/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/h8PolGo1XHikaj4vP5xOl0ls7zeDwSCARq1tjKWAAAAAAAAK0iwLIYl8vVdIDl8/lKz7ndbiUEczqdEolEKs6JRCKl4MrpdIrH41HG9vl8hvW1MhYAAAAAAMBCEGBZTK1ZVkZCoVDpnFAoVHo8Ho/L6OhoaVZVOS14Gh0dlXg8Xre/hYwFAAAAAACwEARYFtNsgKUFR+Pj4xXPxePxUn/65X2RSKT0uD680oyPjxvOwmplLAAAAAAAgIUiwLIQbYaT2+1u+BxtGWD5bCmNNtNqamqq9NjU1FTN2VJaHU6nc8FjAQAAAAAALBQBloVowVEzy/DqzdjSZlNNTEyUHpuYmKh4TE8/m2qhYwEAAAAAACwUAZaFBAKB0gys0dFRZZN1o7v86fekqsYorNJmStUKmsr7bXUsAAAAAACAhSLAshAtAKrWyu/y10yopJ/V1UyApS0XbHUsAAAAAACAhSLAspBAICAul0s8Ho8y2yoUConL5ZKhoSFxuVzK4/0UYG3atIlGo9FoNBqNRqPRaDSayc2KCLB6hP7Oga2ESqOjo6XHmgmwtBlfrY7VDLM/oDQajUaj0Wg0Go1Go9EIsLBA5cGTPtSqxmhfqtHR0ab3wGp1LAAAAAAAgIUiwOohRjOntFApHo8bnuPz+arehXB8fNzwnGg0WvMuhM2MBQAAAAAAsFAEWBYRjUbF4/HUXH5nFGBpdyrUlhVWOycQCJQem5qaqrlXlbZcUL/fVqtjAQAAAAAALBQBloXUCoji8bjh89qsJ5/PV3GOfiaVflP4ao/X67OVsQAAAIB+V0wfMbsEAOh7BFgWMj4+LkNDQ+J2u5UQKB6Pl2Y3lc+K0m+urp/5FI/HS3tdGc200vpzu93KkkB9f+VBWqtjAQAAAP0sd9B4aw4AQPsQYFlIPB4Xt9tdConcbncpaBoaGhKn01m6K6CeNjNKf442W6vaOZFIRDnG4/EoYxvNsmp1LAAAAKCfZbZea3YJAND3CLAsaGpqSgmTXC6X+Hy+mkvzAoGAEnY1ck40GhWfzycul6t0nsfjqbuHVStjAQAAAP0qOf3HZpcAAH2PAAsAAAAAWlTMxGVuyTkihZTZpQBAXyPAAgAAAIAW5Y+vlLkl50jhzGazSwGAvkaABQAAAAAtyh14VOaWnCP5oz8zuxQA6GsEWAAAAADQouwOl8wtOUeye+8zuxQA6GsEWAAAAADQonTkGplbco5ktn/T7FIAoK8RYAEAAABAi1Lrz5e5JedI+rV/NrsUAOhrBFgAAAAA0KLkK++WuSXnSCr0IbNLAYC+RoAFAAAAAC0oZmIy5/9/ZG7JOZKY/lOzywGAvkaABQAAAAAtKJzeJHNLznk7wAr8v1LMnjK7JADoWwRYAAAAANCC/JFnSwHW3JJzpHB2q9klAUDfIsACAAAAgBbk9tytBFj5WMDskgCgbxFgAQAAAEALMm/coARY2f2PmF0SAPQtAiwAAAAAaEF6o10JsDIzt5pdEgD0LQIsAAAAAGhBMvg/lAAr/drVZpcEAH2LAAsAAAAAWjDnf4cSYKXWfcDskgCgbxFgAQAAAECTiukjSng1t+QcSax4l9llAUDfIsACAAAAgCblT6yqCLDmlvD1CgA6hd+wAAAAANCk3MFxwwCrkNhjdmkA0JcIsAAAAACgSZmZWw0DrPyJVWaXBgB9iQALAAAAAJqU3nKFYYCVOzhudmkA0JcIsAAAAACgSam17zMMsDI7vmt2aQDQlwiwAAAAAKBJieXvNA6wXr/G7NIAoC8RYAEAAABAMwopw/Bqbsk5kgqdZ3Z1ANCXCLAAAAAAoAmFs1urBljJ6T82uzwA6EsEWAAAAADQhNyR56oGWHNLf9Hs8gCgLxFgAQAAAEATsrs91QOsJedIMXXA7BIBoO8QYAEAAABAEzLbrqsZYOVPrDK7RADoOwRYAAAAANCE9Ea7ElglXvrPyn/nDo6bXSIA9B0CLAAAAABoQvKVdyuBVXrTpcp/Z3Z81+wSAaDvEGABAAAAQBPm/O9QAqvsnnvVAOv1a8wuEQD6DgEWAAAAADSomDqgLh9c/k7Jx5Ypj6XWf8TsMgGg7xBgAQAAAECD8idWqWHV2vdJYfYt5bHkK+82u0wA6DsEWAAAAADQoOz+R9T9r7ZcIVJIqXci9L/D7DIBoO8QYAEAAABAgzIz/6buf7Xj2yIiklj5x8rjxcROkysFgP5CgAUAAAAADUq/9s9KUJXb/7CIiKTWfUB5PH982txCAaDPEGABAAAAQINS6z6oBlXxl0VEJL3lCjXYOjhucqUA0F8IsAAAAACgQYmVf6QEVYW5HSIiknnrG+rSwugdJlcKAP2FAAsAAAAAGlBIHZK5pb9UCqkSy98pUkiLiEh2z4+UACuz7V9NrhYA+gsBFgAAAAA0IH9ynRJSpVb/bem53NEp9e6EG//JxEoBoP8QYAEAAABAA3KHJtSQKvyJ0nP505vUcGvVX5tYKQD0HwIsAAAAAGhAdtdd6jLBN79Weq6YPipz/v+gW174X0UKGROrBYD+QoAFAAAAAA1Ib3OoG7XvuVt5PrnyD9UN3hO7TKoUAPoPARYAAAAANCC18Z+UgCp/5Fn1+bX/oD5/ImhSpQDQfwiwAAAAAKAByVf/Up1hdXqT8nx6y2eU53MHf2pSpQDQfwiwAAAAAKCOYm5WEi/9p/k9rpb9ihQzMeWYzFs3qUsMo3eaVC0A9B8CLAAAAACoo3D2DSWcSr7y7opjsnt+qG7yvs1hQqUA0J8IsAAAAACgjnxsmRJOpdafX3FM7siz6jGbPmZCpQDQnwiwAAAAAKCO7L4H1NlVr19TcUzh1AZ1ltbq/2NCpQDQnwiwAAAAAKCOzHanur/VTlfFMcX0YZlb+gvz+2Qt/28ixbwJ1QJA/yHAAgAAAIA60luuVO8weOBRw+OSK9+lHFdM7u1ypQDQnwiwAAAAAKCO1Np/VIKpwvGVVY57n3rcydVdrhQA+hMBFgAAAADUkVj5B+rMqkTU8Lj05k+rM7UOPdHlSgGgPxFgAQAAAEANxdQBg72tsobHZt78urpX1q67ulwtAPQnAiwAAAAAqCF/ck3Z3QXPrXpsbs/dyrHpbdd3sVIA6F8EWAAAAABQQ+7QE0oolQp/suqx+SNPq8duuqyLlQJA/yLAAgAAAIAastE7lVAq8+aNVY8tnAo1PFsLANA4AiwAAAAAqCGz9V/Vfa1231P12GLqoMwt+bn5/bJe/h0RKXavWADoUwRYAAAAAFBDauPF6p0FjzxX8/jEy7+r3rEwtb9LlQJA/+rZAGtmZkaCwaAEg0Hxer0yOTlZ+m8AAAAAaJfkq/9LCaTyp8O1j1/zHuX4wsm1XaoUAPpXTwVYk5OTMjw8LHa7XWw2W802ODgoIyMjMjMzY3bZAAAAAHpUMXdGEi/+5nwgtexXpZiJ1zwnFf6kOmPr8FNdqhYA+ldPBFhjY2OGodXAwIA4HA6lGYVZDodDwuHafyUBAAAAgHKFs1vVTdlf+bO652Te+GrZnlk/6EKlANDfLB1ghcNhGRwcVIKosbGxumFULBYTv98vIyMjMjAwUDrf6/V2qXIAAAAA/SB/bKkSRqXWX1D3nOyukbK7Fn6tC5UCQH+zbIDl9/tLs65cLteClgIGg8HS7Kzh4WGJxWJtrBQAAABAv8ru9SphVPr1z9c9J3doQj0n/KkuVAoA/c2SAVY4HBa73S6Dg4NtXfo3NjZWCsQAAAAAoJ7M9pvV5YA7vlv3nPzJNeqsrTXv7UKlANDfLBlg+f3+js2UmpycFJfLxSwsAAAAAHWlt3xW3ZD9wFjdcwrJfeq+WSt+rwuVAkB/s2SABQAAAABWkFr7fiWMyh+frn9SsSCJl39n/rylPy/F1MGO1woA/axnA6xgMFgxi8rv94vX6xW/329SVQAAAAD6SXLF7ysBViGxq6HzUqvPVYOvU6EOVwoA/a3nAqxwOFy6s2AwGCw97nK5SncbtNlsMjg4yDJBAAAAAC0rJvfJ3NKfK4VQiZd/R6SYa+jcdPgydenh4ac7XC0A9LeeCrBisVjpzoQ2m620wfvk5GTpMYfDody9EAAAAABakT+xqmwz9vc0fG7mjevVzd93393BSgGg//VUgKXdRbB8dtXg4KAyI0sfdAEAAABAK3KHfqqEUOnNAw2fm911l3Ju5s2vd7BSAOh/PRVgDQ8PKzOvRN4Oq7RQS09bUqhfZggAAAAAjcpG7ygLoYYaPjd36Imy8OvTHawUAPpfTwVYDoejYlaV3+8Xm80mIyMjyuNer5cACwAAAEDLMlu/pC4D3HNvw+dWLD9c+74OVgoA/a+nAixtBtbMzEzpMW2mVfmdB7XH9bO1AAAAAKBRqQ0XqXcSPPp8w+cWk3uUcxMr3tXBSgGg//VUgKXtgTU8PCyxWEzC4XBpryv9nlja43a73cRqAQAAAPSyZPAvlBCqcGZL4ycXc5JY/s7585f+ohTTRzpXLAD0uZ4KsGKxmAwMDJTuOKg1/fLBkZGRUqjl9XpNrBYAAABArypmT0nixV+fn0EV+DUpZk801Udy1d+oAdjpjR2qFgD6X08FWCJvz67Sh1gOh0OZfaV/HAAAAABaUTgTUcKnZPDPm+4jtfHSsiWIz3WgUgBYHHouwNKEw2HD/a1cLpdMTk6aUBEAAACAfpE/9oK6CfuGjzbdR2abQ+kjt7fxTeABAKqeDbAAAAAAoFNye0eV8Cnz+heb7iO76071LoZvDXegUgBYHHo6wAqHwxIMBsXv90swGJRgMKgsJwQAAACAVmTeGlbDp523Nd1H/tBP1Vlcmz/TgUoBYHHoyQBrcnLScDN3rblcLpmZmTG7TAAAAAA9Kr35cnX538HxpvsonAiq+2it/YcOVAoAi0PPBVgul0sJqwYGBsThcIjD4VAet9vthntk9ZpoNCpOp1OGhoZkYmKi6nGBQEDcbrcMDQ3J0NCQuFwu8fl8Eo1Ga/bt8/lK/Q8NDYnH45FAIFCzplbGAgAAAHpJau3fq3cQPBFsuo9iYpfSR2LlH3agUgBYHHoqwAoGg6WAamRkxHCWld/vl8HBwb65E6HH4ykFRdUCLJ/PVzrG7XYr5zidTolEIhXnRCKRUnDldDrF4/GIy+Uqnefz+do2FgAAANBTigVJrvhdJXwqJvc0308hI4mXfmu+n6X/QYqZY20vFwAWg54KsLTZVyMjIzWPi8ViYrfbxWaz9fRSwqmpqVI4VC3ACoVCpedDoVDp8Xg8LqOjo6VZVeW04Gl0dFTi8Xjd/hYyFgAAANBLisk96tK/Fb8rIoWW+kqu+it1Jtfp3l8lAgBm6KkAS1sm2MjSwJGREbHZbBIMNj/V1wq0pYNOp7M068kowNKCo/HxyjX58Xi8FDjpl/dFIpHS4/rwSjM+Pm44C6uVsQAAAIBeky/buyq19u9b7iu18RKlr/zR59tYKQAsHj0VYA0PD4vNZmvoToNer7fhsMuKtBlSU1NTMjExUTXA0pYBls+WMupHo83sqjZbSptp5XQ6FzwWAAAA0GtyB8eV0Cm9+fKW+0pv/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/rt458Gyk5b4KczvUOxpO//c2VgoAi0dPBVjhcFiCweCCWy7W2VcAACAASURBVCObwHeb0dJBTTsCrNHR+WnPzQRYkUhkQWM1Y9OmTTQajUaj0Wg0mqlty8aVcnbpr5QCpzNLf1W2bJxuub/wxjVyxv8bpf5ml/6ybNnwsuk/J41Go9VqVtRTAVY/q3UHv2oBViQSaWlfqtHR0ab3wGp1rGaY/QGl0Wg0Go1Go9G2hR5XZkydCPzRgvs8HvgTpc9tocdN/zlpNBqtVrMiAiwLCAQCpXCo0abR/jsejxv27fP5qt6FcHx83PCcaDRa8y6EzYwFAAAA9JL80efVPas2XLjgPtMb7eqm8Edb31MLABarngqwqm2+7vf7xev1itfrlbGxMZmZmelyZQsTCATE4/FUbS6XS4aGhsTlcpUe0zidTmWvqnLazK5AIFB6rNpeWxptuaDL5VIeb2UsAAAAoJfk9tyr3jXw9WsX3Gdm67VKn9m93jZUCgCLi+UDrFgsJi6XS9mEfWRkpPRctY3dvd7++Ueh1tI8bdaTz+ereE4/k0q/r1a1x+v12cpYAAAAQC/JvDWkhE2ZnbcvuM/szn9X+9zubEOlALC4WD7AGhwcNAyoRkZGZGRkRGw2m9jtdnE4HOJwOGRgYKB0jN/vN7v8tqgVYOk3V9fPfIrH46W9roxmWmmzpdxut7IkUN9f+UyrVscCAAAAekV684C63O/gTxbcZ+7Ao+qsrtf+eeGFAsAiY+kAy+/3lwKqyclJCQaD4vf7S6GW3W6XwcHBirsKajO2BgYGTKq8veptjq7NjNICKY/HU1ru53Q6S3cS1ItEIsoxHo9H3G53qR+jWVatjgUAAAD0iuTqv1PCpvyJVxfcZz7+srqvVuhDbagUIiJn/JU3wQLQnywdYGkzrCYnJ5XHZ2Zm6s6y0mZi9dp+WEYaubufto+WFi65XC7x+Xw1l/NFo1Hx+XylPba0GVT19rBqZSwAAADA8oo5SSz/bSVsKiT3Lrjbwtx2pc/k9J+2oVgUkknZ/akLpZjPm10KgC6wdICl7W9ltHm7NgurGm0WVjAY7GSJAAAAAPpEMbFLCZoSK35PpFhceMf5OZl78Tfn+172qyLZkwvvd5FLbFgrO887VxLhDWaXAqALeiLAavY5ERGv10uABQAAAKBh+ePT6kypte9rW9/J4F+oM7vOvt62vher4777ZOd550r8PvbhBRYDAiwAAAAAEJHcwTF1s/XNn2lb36n1H1X31or1xw2nzHToG9fLzvPOlf3XXimFxJzZ5QDoMAIsAAAAABCR7M7vKiFT5q1vtK3vdOTz6t0N9/+4bX0vRrnYUdl92QWy87xz315GuG6V2SUB6LCeCLCCwWBF0/bAMnouGAyyBxYAAACApmReV0Om7N772tf3ju+ofc98q219L0ba/ldaYxkh0P96IsBaSCPAAgAAANCIVOh8dZnfsSVt6zu736fO7ooMtq3vxej42I+VAGvP5RebXRKADiPAAgAAAAARSb7y7o5ttJ6Pv6T0nVp/ftv6XowO3vglJcDaed65ktz6mtllAeggSwdYAAAAANANxUxc5pb9SilgSrz4G1LMnm5f/7NvKgFW4pU/a1vfi00xn5fohe+vCLBYRgj0NwIsAAAAAIte4UxYCZiSr/7P9g6QOyuJwK/PjxH4NSnm2heQLSapN7dWhFcsIwT6n6UDrHA4vKDzvV4vSwgBAAAA1JU/+py6xG+Dve1jJIN/XrZEcVvbx1gMTj4xZhhg7TzvXEnNvGl2eQA6xNIBlsPhkMnJyabPi8Viyh0MAQAAAKCW3J571E3Wt3657WOk1l+gbhIfC7R9jMXgyK03VQ2wTjxyv9nlAegQywdYNptNRkZGGj4nHA7LwMBAaRP3hc7iAgAAAND/Mm/eqIRL2ai77WOkI/+ijJHb/1Dbx1gMdl16XtUAa+9Vl5ldHoAOsXSANTk5WQqiXC5X3ePHxsZKx9vtdsIrAAAAAA1JbfqEGi4derztY2RmblVDsh3fbvsY/S4dnVECq+iF76/Y0D0dnTG7TAAdYOkAS0QNsYaHhyUWi1UcE4vFZHh4uHScw+EwPA4AAAAAjCRX/626vO/k6raPkdv/oDJGOnJN28fod6emnlLCqoM3fqliSSHLCIH+ZPkAS+TtZYF2u11sNpsMDg4q4VT5kkGv12tipQAAAAB6TiEjieXvnA+Xlv68FJP72z5MPrZM3Sh+/UfaPka/O3rbLUpYdXzsx3J2+TKWEQKLQE8EWCKVIdbMzIxMTk6WHrPb7WzYDgAAAKBpxcROJVhKrnxXR8YpnN2qjhP8Hx0Zp28VCrLvC59Vwqq5NUHJ7N8ruz/5UeXxxOYNZlcLoM16JsASEZmZmZHBwcHSbCutaYEWAAAAADSrcHyFOjNq7T90ZJxi9pQkAr9WGifx4m9IMXe2I2P1o/TMm0pItevj50vu2BERETny3W+qM7MefcDkagG0W08FWCJv73elD7GGh4fNLgkAAABAD8sdeETdm2rLFR0bK/nKnyljFWbf7NhY/ebM0il1/6ubrpt/7mfPqM999VqRYtHEagG0W88FWCLqpu3cbRAAAADAQmRmvq2ESpnt3+zYWKn1H1Y3i4+91LGx+s2xu93qLKsHf1R6LrN3t+y+7CPK88nX+J4I9BNLB1jhcFiCwWDVps3Estvt4vf7DY/hboQAAAAAaklHBpVQKbevc3exS0c+p4yV3f9wx8bqNweuG1QCqtlpNfw74rpZvRvhYw+aVCmATrB0gOVwOCr2u2q2sbE7AAAAgFpSofPKZkX5OzZWdubf1NleO1wdG6ufZPbskuhH3lcKp6IX/aNk9u9Vjjk99ZQSYB36+pdNqhZAJxBgAQAAAFjUktN/ou5LdXZbx8bK7XtA3W/r9S90bKx+cvblZUo4deD6z1cck94dlV0f+/D8cR/+O0lGNptQLYBOsHSABQAAAACdVMwck4T/HfN3BnzpP4p08M6A+WNL1TsebriwY2P1k/j9dysBVuze7xsed/jWm9RlhOO+LlcKoFMIsAAAAAAsWoXTG5VAKfnq/+7seGcj6njB/9nR8frFwRu/pARTZwMvGB53+tkJ9W6EQ9cZHgeg91gywJqZmZHJycmO9B0Oh8Xv79yadgAAAAC9I3f4aXVJ38ZLOjpeMXtC5pb9yvyMrxf/o0g+0dExe1328EHZ9U8fUpYGpqMzhsdmdu2Q3ZeeN79X1gXvldS2SJcrBtAJlgywJicnxWazicvV3g0Nw+Gw2O12GRwc5O6EAAAAACS76wfqpurbOj9jJ1G251ZxzjiMwdtmX12pzKra/6Wrah5/+FtDyvEnH3+kO4UC6ChLBlgiIi6XS2w2mwwODi54I/ZYLCZer1dsNpvY7XYJh8NtqhIAAABAL8u8cYMSJmV3fa/jY6bW2dS7Hh5f0fExe9mJh+9XAqljI7fVPP7U04+rdyMc/kqXKgXQSZYNsETmZ2JpQdbk5KTMzDT+14lgMCgul0vsdnupD2ZeAQAAANCkNn1cDZMOP9nxMdNbrlLGzB0c6/iYvezwN7+qBFKnpmpvN5PesV12XfzB+XM+8j5JvfF6l6oF0CmWDrBE3t4Py+FwlIIsm80mAwMD4nA4xOv1VjSXy1VxvN1ul7Ex/lEAAAAAoEqu+hslTCqcXNvxMTPbv6nO+tpZe0bRYpY7EZfdn7xQCbAaCaMO3XKjuozwCb4PAr3O8gGWpnw2VSNtcHBQxsbGmHUFAAAAoFIhJYnlvzUfJi39BSmmDnZ82Oze+9R9t7Z+qeNj9qq59WuUIGrf4IAUM5m6552a/Km6jPDm67tQLYBO6pkASy8YDMrY2Jh4vV4ZHh4Wh8MhDodDRkZGxOv1it/vb2qpIQAAAIDFpzC7XQmSEiv+oCvj5o7+rOzOhxd3ZdxedPKnjyhB1NHbv9XQeemZN2WX/QPzdyO86B8k9dYbHa4WQCf1ZIAFAAAAAAuVj72kBEnJtf/YnXFPb1bGTa36y66M24uOfOcb6lLAp37S8LmHyvfOmhjvYKUAOo0ACwAAAMCilN3/kDoTasuV3Rk4E5c5/zvmZ3699F+kWEh1Z+wekp89K3uv/LgSQiW3bGz4/JNPPqace9j5tQ5WC6DTCLAAAAAALEqZmW+pe1Ftd3Zt7OT0H6ubx8/t7NrYvSK5ZZMSQO294lIpzJ5t+PzUW9skeuH755cR2j8gqZk3O1gxgE4iwAIAAACwKKVfu1q9G+C+B7o2dmrdB5Sx88enuzZ2rzg1+bg6g+rW4ab7OPSN69VlhJM/7UClALqBAAsAAADAopRaZ1NCpFxsWdfGTm+5Qh37IPszlTt6x61K+HRi3Nd0HyefGFNDsFtu7EClALqBAAsAAADAolSxjO9s9+5Sl3nrG+rsr+gdXRu7FxRzWdl3zeVK+DS3blXT/aTeeF2iH3lfqY9dl9gkvZM71gO9iAALAAAAwKJTTB2WhP8/zG+k/uJ/kmJutmvjZ/f8SN1/a+u/dm3sXpB6c6sSXu355EclfzzeUl+Hhh3qMsJnnmhztQC6gQALAAAAwKKTPxVSAqTkq3/Z3fGPTinjpzb+U1fHt7rTP3tGCZ0O3XxDy32d+OnDSl9Hbr2pjZUC6JaeCrAcDofYbLaGjh0eHhabzSYzM0wPBQAAAKDKHX7K1ACpcHqTGqCt+uuujm91x35wuxI6Hffd13Jfya2vyc7z3zO/jPDSD0k6uqON1QLohr4PsILBYIerAgAAANBrsru+ry7h2+bo6vjF9FGZW/pL80sYl/9XkWK2qzVY2f4vX60EWLPBlxfU36Gh69RlhM9OtKlSAN1i+QBrcnJSvF6veL1eGRgYEJvNVvrvak0Lr2w2m4TDYbN/BAAAAAAWk9n2FXUT9V13db2G5Mo/VDeRT+zqeg1WlNm1U6K6GVPRiz8o2UMHFtTnyXGfejfCbw+3qVoA3WL5AEubddVKc7lcZpcPAAAAwILSmy5VwqPc4e7PyEmt+welhvxxVo+IiJwJLFHCpoNfu3bBfSZf3yw7P/x3pT53f/x8yewhMAR6ieUDrFZmYHm9XvH7/WaXDgAAAMCikqv+Sg2PTq7reg3pLZ9RQ7SDP+16DVYUGx1RAqz4fZ629Hvwxi8p/Z5+frIt/QLoDssHWHrN7IEFAAAAAEaK+TlJvPSf58Ojpb8kxdShrteReesmdRlj9M6u12BFB7/6RSVoOvvS0rb0e2LsQfVuhK5vtqVfAN1BgAUAAABgUSnMvqneAXDlH5lSR27PD5U60l3eSN6Ksgf3y66LPzAfNF3wXknvjral78SWTUqAtfuyCySzd3db+gbQeT0VYAEAAADAQuVjASU4Sq37oDl1HHlWrWPTx0ypw0pmX3lZCZn2/+vV7eu8WJSDX7tWXUb4s2fa1z+AjuqpACscDkswGGyqxWIxs8sGAAAAYCHZfT9WZz699s+m1FE4vUGdCbbq/5hSh5XEH/yREjDF7na3tf8Tjz6gLiP8d2db+wfQOT0VYLVyR8JgkDt5AAAAAJiX2X6LEhxlZv7NlDqK6cMyt/QXSnUklv83kWLelFqs4tDwV5SA6cySZ9vaf3LzBnUZ4aculOz+vW0dA0Bn9FSANTIyIg6Ho2bT7lRot9vF4XBIOBw2u2wAAAAAFpJ+7Sr17n/7HzStlsSK31dqKSYXb5iSix2T3ZddoARMqbfeaOsYxXxeDlz/+bKQ7Lm2jgGgM3oqwGqU1+sVm80mk5PcFhUAAACAKrXuA0polI+9aFotyTV/r9RSOLnatFrMNrdulRIs7bvmcinmcm0f57jPq4xz9PZvtX0MAO3XlwGWiMjAwIDY7XazywAAAABgMYkVf6CGRrNvmVZLKjygzgY7/KRptZjt5PhDSrB07M7vdGScxKaQuoxw4CLJHNzfkbEAtE/fBlgul0tsNhtLCAEAAACUFFMH1X2nXvovUswnTKsn8+aNSoCV3fV902ox2+FvDSnB0qlnnujIOMVcVg585Rp1GaH/+Y6MBaB9+j7AYhN3AAAAAJr8ybVld/77a1Prye72qBvKv3GDqfWYJX/mtOz5zCVKqJSMbO7YeMcfGlWXEd5xa8fGAtAefRlgxWIxsdvtzMACAAAAoMgdelIJjNKbPmZuPYcn1XrCnzC1HrMkwurdAfde9XEpJOY6N96Gdcp4ey6/RLKHD3ZsPAAL11MB1uTkpHi93prN5XKVwquBgQGzSwYAAABgIdld3yub8XS9qfXkT65T6kmt+TtT6zHLqYlxJVA64rq5o+MV02k5cN3n1GWEgRc6OiaAhempAMvhcIjNZmuo2e12Zl8BAAAAUGS2XafuObV7xNR6CskDMrfk5+aXNL78/4lI0dSazHD0tn9TwqSTjz/a8THjP75X3TT+e66OjwmgdT0VYI2MjIjD4ajZRkZGZHJyUmKxmNnlAgAAALCY9MZLlAArf3jS7JIkseJ3lZqKycV1R7xCOiV7r/6UEiYlNqzr+LhzodXqssUrLpXskcMdHxdAa3oqwAIAAACAhUi9+r+VsKhwar3ZJUlqzXvUUO3kWrNL6qrUtoi6H9XARZI/eaLj4xZTSTnw5avVZYQvLun4uABaQ4AFAAAAYFEo5s7K3Iu/WQqKEv5flmL6iNllSTr8SSXAyh1+yuySuur01FNKiHTI+bWujR2//x51GeFd3+3a2ACa07MB1szMjIyNjYnX65WRkZHSJu5+v9/s0gAAAABYUOHsNiUoSk7/d7NLEhGRzBtfLduX6wdml9RVx77/70qIdPyR+7s29ty6Veoywis/LrnY0a6ND6BxPRdgxWIxcblcNTdwHxgYIMgCAAAAoMgf86t3/At9yOySREQku2uk7M6I3ZuBZLZisSj7r71KCZHmVr/StfELiTnZf+2VyvhnX17WtfEBNK7nAqzBwUElqHK5XKXZV+V3KSTEAgAAAKDJ7btfDYoinzO7JBERyR2eUOpKhz9ldkldk96xXQmPdn/sPMkd7e5G6rH7POoywpHbujo+gMb0VIA1OTkpNptN7HZ71XBKP0NrYGCgyxUCAAAAsKrs9m+qS/V23Gp2SSIikj+5Rp0Ztua9ZpfUNWf8zyvh0cGv/2vXa5hbE1SXEV51meTi3NUesJqeCrCGh4fFZrPJ2NhY3WMHBgbEZrNJOBzuQmUAAAAArC695Qp1s/T9PrNLEhGRYnKfUldixe+ZXVLXxH54lxIexe+/p+s1FGZnZf8Xr1CXEa4IdL0OALX1VIClLRGcmZmpe6zX6xWbzSbBYLALlQEAAACwuuTa9ytBUT6+3OyS3lYsSGL5b8/XtvTnpZg+ZHZVXXHg+s+X7T9lTnAUHx1RlxF67jClDgDV9VSApS0NbCbAauRYAAAAAP0vseL3lQCrOGed7wrJ1X+r1FY4td7skjous2+P7LroH0qhUfTC90t23x5TapldNa0uI/zcpyR/4rgptQAw1lMBVjAYbGoJIXtgAQAAABARKSb3y9ySn5tfpvfSb4kUUmaXVZIOX6bODjvyjNklddzZFQElNDrwlWtMqyV/5rTsu+ZypZ7ZaYvM0AMgIj0WYIm8PQvLbrdXXRqobeJut9vZ/woAAACAiIjkT65WAqLkqr8xuyRF5o3r1Q3md99tdkkdF3/gh0pgFPvh90ytp3w/rtg9d5paDwBVTwVY2h5YC23siwUAAAAsLrlDj6t3+tv0cbNLUmR33aXUl3nz62aX1HGHhq5TAqMz/udNrWf21RVKPfv+5dOSO3XS1JoAzCPAAgAAAND3slG3EhCl37jB7JIU+UNPqAHb5k+bXVJH5Y4ekd0f+7ASGKV2vGVqTfnTp2Tfv3xaXUYYfNnUmgDM66kACwAAAABakdn6ZXWJ3q4fmF2SonBylbrEcc37zC6po8o3Td//xStFikWzy5LYPXeWLWu8y+ySAPxfBFgAAAAA+l5qw0VKQJQ7/LTZJSmKyT1KfYkV7zK7pI46/ugDSlB07K7vml2SiIjMTi9XlxFe8xnJnzltdlkAhAALAAAAwCKQDP6Fepe/UxvMLklVzEli+Tvna1z6i1JMHzG7qo45fMuNSlB0+rmnzC5JRERyJ47L3s99SqltbtW02WUBkB4NsILBoHi9XhkZGRGHw1GzcSdCAAAAYHEr5k5LIvDr8+GQ/x1STB81u6wKyVV/o4RshdMbzS6pI/KnTsqeT9uVkCi59TWzyyo55rlDqS0+OtKxsZIZ85dNAr2i5wIsl8vFhu0AAAAAGlY4+7q6PG/6T8wuyVBq46XqLLGjz5ldUkckNq5TAqK9V39SCqmk2WWVzK58sWx/riukMDvbkbGGn0xJvtCRroG+01MB1uTkZCmYGhwcFK/XW7fNzMyYXTYAAAAAE+WPLVHv8Bc6z+ySDKW3Xafu07XnXrNL6oiTjz+qBERHb7vF7JIU+eNx2fvPn1DvRrj6lbaPE4hkxXbbnIR359veN9CPeirAGh4eFpvNJl6v1+xSAAAAAPSI3N77lGAoHRk0uyRD2ahbqTPz1rDZJXXEEdc3lXDo5MRjZpdU4djIbeoywvs8be3/yKmCfGUsJbbb5mTEn25r30C/6qkAy+FwiM1mY1YVAAAAgIZlt39DDYZmvm12SYZyB3+iBm1bPmt2SW1XSCRk71WXKeFQYtN6s8uqcHb5MnUZ4bVXSiEx17b+H1+TEdttc2K7bU4uuishmVzbugb6Vk8FWNr+V4shwIpEIhIKhSQUCjV8TjweL50TjUYtORYAAADQbenNl6tL8/Y/bHZJhvLHX1GXOq77R7NLarvk65uVYGjP5ZdI/vQps8uqkIsdlb1Xfly9G+G6VW3pezZVlEtGEqUAy3bbnCzfSoIF1NNTAVYwGBSbzSaTk5Nml9IxExMT4nQ6ZWhoSGk+n0/i8bjhOfF4XHw+X8U5LpdLpqenq441PT0tLperK2MBAAAAZkmu+Xt1c/T4y2aXZKgwF1XqTE7/kdkltd3pZ59UQqEj3xoyu6Sqjt71XXUZ4f33tKXf0eUZJbyy3TYnw0+m2tI30M96KsASeXsWlt1ul3A4bHYpbacPhnw+n0xMTIjP5ysFWm632/A8t9stQ0ND4nQ6ZXx8XCYmJkqPDQ0NGQZL09PTpec9Hk9HxwIAAADMU5TEy7+rBEOFuR1mF2WoWEhLYvlvzd8t0f/LUkwfM7ustjp653eUUOjEYw+aXVJVZ19aqtR64MtXS3GBd0s8eLIgH7lzriLA+vAdc3JittimyoH+ZNkAa2RkRBwOh2HT7kRY7Xl965WgKxAIlIKhSCSiPBePx0vBUiAQqHpe+aypiYmJ0uyoctrMq4mJiY6PBQAAAJilmNyrhFeJ5e+UYsG6m2YnV/2VGrad7o3vM40o5vOy7/OfUZflrX3V7LKqyh09InuvuFStN7R6QX3e/ny6IrzS2tPrs22qHOhPlg2w9EHVQlowGDT7R2nI6OioDA0Nyfj4uOHz4+PjpZlZeh6PR4aGhmRqasrwPC2M0odioVCoFEQZmZqakqGhIRkdHV3wWAAAAICZCideVZflrf5bs0uqKb3xEnW/rqPPm11S26S3v6GEQbsvu0BysaNml1XT0e+51GWEP7635b52Hi1UDa9st83JFx5a2OwuoN9ZNsAKh8MSDAYX3GKxmNk/SkMCgYBMTExU3Uhdm+FUHmBpS/eqhUZa6KSfaaX1VR5QabSAa2hIXY/eylgAAACAmSru7Bf+hNkl1ZTZ+mWl3uxe4/9n70VnljynhEEHhx1ml1TXmcAL6jLC6z4nxXRrM/i+/nhKCayuvj8pH75DDbF2xwpt/gmA/mHZAAvz4vF4acmffllfPB43DJr0tLBKHypps7lqBU3l/bY6FgAAAGCmzM7blEAo88bXzC6ppuzO29V637rZ7JLaJnb3nUoYdPzBH5ldUl3Zwwdlz+WXKHUnNqxrup/w7nzFjKsN0bwMP6mGWg9Os4wQqIYAy4Ki0aiEQiEJhUIyNTVVCq/KZ19Vmymlp4VK+qWJjcyU0vrV9rpqdSwAAADATOnXv6jOaNp9t9kl1ZQ7+Jg6Y2zLlWaX1Db7r/ucEgTNTi83u6SGHHN/Ww3eHmp+VtwXHkoqQdVXf/L2XQeXb80pjw/8MNHu8oG+0VMB1uTkpHi93obb2NiYBIPBntnIXaMFQfpmFAo1Eyp5PJ7SY80EWNqSxlbHAgAAAMyUWv9RdU+pI8+aXVJN+eMrlXpT6z5odkltkdkTlehH/r4UAu2yf0CyB/aZXVZDzvifV5cRfuUakVzjM6WeD6shlf2uhKzdkRcRkSOni3LlfWq49er2fKd+FKCn9VSAtZCN3QcGBnomyAqFQjIxMSETExOlzd0XOgOrFwKsTZs20Wg0Go1Go9FobW0nAn+oBELb1o23fYxV6za3ra9I6Fml3lOB3zP9NWzLz/XIg0oItP2zHzO9pobbmjWyQxe+7TzvXNnywlRD54Y2bJZP/OCUElB9/ZHDyjE3PXpIef6mRw+Z/zP3edvywpRsu/1WecPlNL0WqzYr6qkAy+v1yuDgoNhsNrHb7eJwOCpa+fPaf2uP9UqIpReJREp3+NPvgdVMqKQPv5oJsKLR6ILGaobZH1AajUaj0Wg0Wn+1zRtWytmlv1IKg2aXvkO2bFjetv6fW7FNvv7IYTn/jrNyy/gB2bAxvPCaN66R00t/vVTz2aW/LK9tXGH6a7nQ9sa3b1YCoDecXze9pmbaW9d/Qal/2+23NnTeyORuJZw67/ZZCbwaUY558sW3lGM+eueshDa0LxSlvd22PD0hb7icMjNgV97LzVPPmF6bFZsV9VSAFYvFZHBwUAYGBmRmZqbqcV6vV2w2m0xOTpbOc7lcYrPZxOGw/p0ujExNTVXMbopGoy1trO7z+ZrexL3VsQAAAACzFM68psxmSr7y7gX3eWK2KEu35OSWp1Jy3u3qptx3L0vL8dnigsdIBv+XUnfhzGsL7tNs+794pRIanF35ktklNeXs8mVK/Xuv0HV2PwAAIABJREFUuqzuObtjRfmXH6vLAx9Ykak4bjZVlGsfVo/zv5brxI+xqBTzeUmEN0j8Po/sufxi5f1T7oZ545fMLhUN6qkAa2xsTAmmahkYGBC73V7xmM1mk1gs1qkSO6baDKjymVLltCWI+lCp3kypSCTStrEAAAAAs+SP/UzdT2r9+S33dWK2KOOrMvKJexIVd5PTt28+lZZkZmEhVmrDRUrd+WNLFtSf2QqzZytCg1zsmNllNaWQTEr0wvcrP0M6Wn1ShYjI/SsyyrVxyUhCTieMr40Hp7PKscNPpjrxY/S9YiYjifAGOTZyu+y+7IKqoVV5S77Weyu1FqOeCrCGh4cbDqBGRkbEZrMpSwa1x4LBYCfLbIl2p8Hp6WnD56enp2VoaEhcLldT57nd7ornA4GADA0NidvtrjlW+fOtjAUAAACYJbvnXvWOfq9f03Qf2w8X5Pbn0/KRO6uHVuXt+sdSCwqxyu+cmNt3f8t9WUFiw1p19tJnLzW7pJYcvuVG5ec48Uj19+XI6ULFNTO+qnL2lWZ3rKAc++E75uREG2bzLQbFTEZmV78iR923yq6LP9BwaMUsrN7TUwGWtol7I/tYaWGXPqzSlhZaMcDSZi+NjhrfklVb9lc+a2p8fLzqxun6WVvxeLz0eDwer9ikXU/bI6v8zoetjAUAAACYJfPmkBIEZXe46p8kIvmCyMo3cnLdo6m6YdXwkym5+v5kxeNfejjZcgCR3fnvat0zt7TUj1Ucf2hUCQuOfa+x98FqzvinGl5GeOcLaeV6+MQ9CcnUWRX4hYfU6+jp9Y3f6XCxKSSTcnb5Mjly600Nh1a7Lv6AHHHdLGeXL5O5dauYhdWDeirA0vaxGhkZqXlcLBYTu90uNptN2StL29DdiksI9QHQ+Ph4aZleNBotLfkbGhqSSCSinKffm8rn85XCo1AoVJoRZbRUUAvEnE5nKcSKx+PKWOVLBVsdCwDQe+bWrTK7BABYsPTmAXUm04FHax7f6DLBi+5KyA9fzMi+44XSeUYh1tX3txZi5Q48qtSdiVzd0s9vFQdvUDdAP/3CM2aX1JL86VMSveC9dZcR7jxakA/foV4LgUj9MOrp9eoywi88lOzEj9Gz8qdPyRn/lBy59aaK5Zy1Qquj7ltldvUrUsyoM+DKZ9QxC8v6eirACgaDpTsKulwuw43c/X5/aa8r/Ybtfr9fbDabDA8Pd7PkpgQCgdLdBsub0+lU7kBYfp7ROdoyQKMZUfF4vBQ6GbV2jgUA6D17r7qs5/YnAYByqTXvUfeSOr7S8Lj10bzcvSwtAz+sHVzdMJ6SJ9dlZd/xylBq55GC3PpM5Yytr46nZNPufFN154+/rG4+v+5DLf38VlDMZCrChsz+vWaX1bJDN11Xdxnh7c+rs69uejwlZxrIonYcKcg//WD+Gjzv9jnZsre5a6ff5GLH5Ix/Sg7ddF1FeFit7b7sAjk2crskwhukmK/++qWjMxXn8gc8a+upAEtkfh8rrdntdnE4HKXZVVobGBgozbQKh8OlGVmNLD80UzQalampKfF4PKU2NTVVNxjSZmpp5/h8vqohlF4gEBCfz1c6b2Jiouom7QsdCwDQG2ZXvyI7zztXZle/YnYpANC6Yl4SL/+OEgQVE/P/n3tqrij+LVn5t8l0xd0E9e2j35uT7z6XluVbczKXrj2bat/xQkV4YbttTr78SFLWzDR+V7ni3Hal7sT0n7b8Mpgt+Vq4IlzoZeXLCPdd8xnl+ZVv5Cuupxcjjb/3rmfV6+eh6er7ZvWrXOyYnHrmiYqZe7Xanssvlvh9nrqhVbkjt96k9LP/i1d28CfDQvVcgCXy9myq8sBKH2iNjIxULBOcnJwUv99vUsUAAPSIfL40pf74Q8b7MgJALygmd6uzmF7+bZFiVqLHCjK+OitffqRyyZ++XXlfUkaXZ2Tz3kJT4x49XZQRf6aiv2seTMr0mw0GGfk5Sbz4m/P1L/tVKWZPtvAqmO/ETx5WAoKjd3zL7JIWJLMnKrs+fv78z/Thv5Pk65tFRCSREXE+pc7C+86zack1cQkt2ZKrCD8TdYLTfpB8fYuc+OnDcmj4Kw0vDzzwlWvk+IM/krn1a6SQbG255dz6NbLrkg8q/Z59cWmbfzq0S08GWJqZmRkJBoNKAwAArZsNvlz6H7jDt9xodjkA0LLCiVeUACu+4ly5J5CRgXtrLxO8/rGUPLE2K/vizQVXeifninLvi5Uh1pXehAQanI2TDP6FUn/h7Ost12OmI98eVsKBU5M/NbukBTvynW+oywgfe0hERF7YrO5h9dE752T1THNLAI+cKsoV96nX6KvbG5/B1TPyeUls3iAnHv2xHLzxSxI9/z2N3S3wa9fKiUcfeHumVbY9m9wfG7lNGePwN78qhUSiLX2jvXo6wAIAAO116OYblI1PAaBX5Q6MKQHQi49/vGpodeH3EuJ69u1lgrOp9sx2SaSL8uOVlSHWp+9NyAub6wcSqfUfVffvivXeapJiPl9xhzijTc97Tfkywv1fvFJiZ4pyw2PqrL67lqRb6v8HfnUZ4d3LWuvHipJbX5MTj9wve6+6rOHlgfu/eKWc+MnDkj10oCM1paMzFftrsY2CNRFgAQAAETHezDSzp/a+iABgRdGjBdnw8reVAGj84esrwqQr7kvKj15KS3hPZzbKzhVEHn01W7En0sd+kJCn19eePZJ+/fPqHRT3/bgjNXZS+b8ruy7+QFP7E1mV0d0In1u6R3mPP3FPQja3eF0F31KXEV7pTcjR063PCDRTMZ+X5NbXJH6fR/ZcfnHDodXBG74gp555QrJHDnelzmPfc1XsbdYP12q/6akAa2RkRBwOR1PN6pu2AwBgFUfdt1b8D+SZwBKzywKAhm3Y9fbdBD99b0KeeexzSgDkeeD7pUDgK48l5cl1Wdm7gGWCzXh8bVYuuktdFnbRXQl5fG31ECuz4ztK/dmZ3ts76tQzTyj/phy6+QazS2qb8rsRPvzVB5T3977lrc+amk0V5UsPq7O5/K+1Z7lcNxTzeUmEN8ixkdtl92UXNBRYRS94rxy66To5NfWUKXdBzh46UBFK8v9A1tNTAZbD4TDcuL1WY18sAADqM/oft53nnSvxe79vdmkAUNOpRFGWRXLyradTcr57PiR69YnzlADoW94J+c4zKXlpa05mTViR9cyGrHzsB+pMrPNun5NHX80abvKd2+9T6k9HBrtf9AKV3+HtxE8eNruktjk19ZTys6289LOl9/Uqb1K2H17Y7J0Hy5affve5VJsq74xiJiOzq1+Ro+5bZdel5zUWWl34fjl08w1yxj8l+dOnzP4RKmZh7b3qMmZhWUxPBVjhcLhi0/byNjk5KQMDA2K328Xv91fcjRAAAFSK3+cxvsPPl682uzQAMLTrWEF+sjoj1z2q3vVNa9uf/lMlAHrjzU1mlywvhLOGm8g/sCJTcae5fOxFpf7U+vNNqrp1uz91ofJvSvK1/lkdk4sdq/g389O37BDbbXMy9urCZ0uF9+TlQ2XLTncetdYywkIyKWeXL5Ojt91SsddZrdDqyK03ydnly1q+c2CnMAvL+noqwGrUzMyM2Gw2cTgcZpcCAIDl5U+fqnrL6uiF7+evjwAsZcOuvNwTyMjlP0oaBle22+bkw7efVsKfuSXniBStcSe3F1/PyVXeytr/f/beND6K80z3PvMmM5OZ5D3JzJmZZObNnDdntiQzmZlMTmacOPGJI2PAIDA2NjJgCJvBYISxWWQwNrZsQCyy2MUOYgchdoRAgGjEKtQgIRA0au17t/buqu7qrqrrfCBanqqW1FJXd3W17v/vVx9AXc9zV3VXdz1X3fd1b7wooJnrFLEkrpSJn7v8Ax2j7jtCRZn690QQ9A5LU6rmTmeOcc07W/DuLh5Vjdo0AlhwkBVnj9wKnzLC5pNHu713UG7FI15EXcJSOK5fDZvPgOyuhbf6kOr/KQsrvIlIAQvoLDekDCyCIAiC6JmGlG093ni6LIV6h0gQxACnhZNxPs+DpcfcGLzCt2gVtcyJoSud+Py4G9fMD1nx59L39T4EhquFIqZtV4tYiefcjFm3SoQzEC1n0lSm3JFG/rYDzDFeem0iUnsx5+8Lh295mM9H3KHwKCNs2LGpV9GqZPQQ1CcuB5dzM2xEq3ZkrwP81R/Befa/gb/2U4gNWR1/89rqVcIcZWGFD8b6FuwDycnJ5IFFEARBEL0gC4LKYFWZPt988qjeYRIEMUApsUk4cMOD2Sm+ywTbt3GbOGy8KHR0E/TWnWHL7269qPORqLn51Iv3dqtFrBWn3ahoeCZicZd/wByHxJXqG3QfUGayNOzYpHdImrPuQKVKuGkoq9Ns/Ke1El79qrPkdNByJ+6X6ZcNJIsi7BvWdCtalY4dAdvaleDMOWGbtSR7HXDd/LVKHHbnjoLkLAKgtlUoHTsi7ES4gUrEClhTpkwhAYsgCIIgekHZIap41CA0bF3P/F994nK9wyQIYoCRUyxi/QUBYzeq/aK6bnNSXDh4w4NSG+sN5CndwCxOhQfTdDqSnjGXiPhwv1qc+yzNhaI6Ea5bLzLH0TVTJNwpGz+K+S3hcm7qHZKmZBV68fIKJzJGT2Uf+qSpy9ICIf64m/ls7MjSR0iRRRG18Yt8lgfaNyeBL8jTJa4+IXvhNr+hEq86tnNfh/BoLrz1xaosLK3fV6J/RJyAZbFYOrKvqISQIAiCILpHFkWUTRzN3KDZNyeBM+cw/1cxY4LeoRIEMQBo5WVk5Hux9JgLgxO6F62GJDjxWZobFx540cb79hoSHs1lBaynX4T4aPynoFJC3CG1iLX4qBt1N3/HHIenYrfe4fqFL4NzydGmd1ia4fLI+CT12Xu2bGZKUEslz973Mp+LWbt5leF/sJF4HtULZ6vLBMcMg1BqDWksgSA8mNa9eNW15PjCd9C8fySsg/+LOVbKwtIfQwlY7b5W/m6JiYl6h0wQBEEQYUvr2RNsinzMcLgeP4Snuop58lgyahC89nq9wyUIIkJxuGQcvCEgZn3P2VZDVzqRdF5Aia33Tmzu3FHMgtSXWXM40eiQfXZTPHrwY1aIsyzVO1S/aLtwlhV1PnxX75A05cqjTlFpSpwZhYN/05mRFP0i3Bp6R/KCjOGr2WsjlGWE7iKLz8yrqvmzwJlzQhZHoHiefKQSqvirPwJ/7afdCllth7+Fypn/2HHMTYf36n0YA56IFLBiYmKQnJysd7gEQRAEEbbIgoCaxXOZm1Hb+lUdf6+YNUlR+nFLx2gJgohUHC4ZQ1d2L1pFLXNi3EYOR2554HD5n3XCm37Clt41hf93GC/IeH8vK2J9uXkL69OTN0nvMP3CvimRze5NXqt3SJohSsCEzax32dUpc5jjbTq6X9M5l59iywjXnAtNJpDrYT5qFn+gEq9qPv4Qrof5IYlBCzwlSeosq8zvQXZVPvt7xW5wmd/rVshq2vLfUTb+J6iY+Tt4qit1PpqBjaEELLPZDJPJ1ONGJYMEQRAE0TttVy4oPCx+yzxJVZrvan0zThAEAQCPqsRuhav5B124bvFC7D3hikUSwF/6a2YBKvMlQYlfa3hBxiepnWLF/PUnWDP6O0P1DtEvKudOZ35D2jLT9Q5JM47dYTsDvrzCiZJdbBlh9ZJ5ms5pLmGvk+GrOQheTadQwZvvoOrDd1XiVW38YritluBOriHess3gLnyHzby69u8Q688xr5M4KwTLZ+Cu/INPEctx/GuwLfsumo98rNOREIDBBCyCIAiCILShNn4xc0Nat/Jz5u/NqWxr8PrV8TpFShBEJHPiLisG9KVMsDtkrojNtLj0/wFyeHZE84UoAZ+lPROxJifmsJkgl/5F7/B6xVNZDmv0i52dbYf+ylA+ST3hcMl4LYlTZUO5CgtgfeXXzEMh99Mnms0rSlCV2F55FDwFy3H9Kirem6wSr+pWfQ5PVUXQ5tUab9VecJe+z34fXPl7iDVHut1Har4N4eFsOBWiV/vWevRbcN19H5LTOCJeJEECFkEQBEEMMJy3smEd+ivmptSRncW8hsu5yfy9cpYxylYIgjAW6y8IzKL84I3AS6PEhststsX1X2oQaWgRJWBTpoARCdWwn/5Wx7HYTn8b2Y+a9Q6vRxxZmWwjkNmT9Q5JM/aYBJXg2uh4VtpaHceWETYfO6jp3Fsus3MvPurWdPx22i5noHzaWJV4ZVu/Cl67caqdvLXHwWX9SFE2+F14K3b6tb9Yfxbue291W1bIX/8veErXQxYag3wkRFcMKWDZbDYkJydjypQpjPdVdHQ04uLiYDKZ9A6RIAiCIMKW+jVfsl4WS+NUr/Ha6lE8alDnE/RhL5DvA0EQmrPwIOv5dO1x4JlS3srdbNmdOUaDSEOP4JWx66qAJ8d+yBzPnM33cTLXo3d43dKwfSObwZuUoHdImlBYLeJthffVblPn+9B4YDf72/rpAk3nN5dKeGl559yvJ3Gw1vc/U9EXremnUPb2ayrxyr51PcQ243SRFG0X4br+n6zodP6b8JT00YtN9sJTsRttJ/65WyHLlTMM3mptxUqiewwnYNlsNpVw5WsjE3eCIAiCUMPn30PJay/75U1SpfAwcVy/GuJoCYKIZLwiMG4jWxZVosGC3PP0c7ZzX6G2QkKoKb0wiDmeD9afwchEJ47eDk8Rq2phLPPb0Xr2hN4hacKGi2wG1PQdPMrtnZ9X16MHTHZzyahBEIqfahrD/AOsgKblZ6Dl+BGUvDGUee+sQ55H455tkD2hMY3XAqn5Fly3fqsSmoSiL/s9plByF7ZVP0PL7j/1LWSd+xrc9ydCtF/U8EgIXxhOwGoXr2JiYpCamgqz2QzgmbBlMpkQHx/fIWKlp0eOWSBBEARBaIF901dsG+yFsyHzvM/X1iclsEbuB3aHNliCICKaknpJ1W3Qq4FVlZA/lVlceko3BD6ojgj5k5njWZa85fflaxz2XQ8vYcFrq0PJ6CHMb4f7ySO9wwqYu8UiXvuKFVuP+BCPqhfOZssIjx/WNI5DN1kRLe6wS5Nxmw7uQfGIF5nYi0dGoenwXk3GDxVSWwFcOSPU4tXjjwD438XUF00H96A05l9R99nfoPXwH/kUsrjM70IonAep5Z42B0SoMJSAlZqaiqioKEyZMqXHboPtr4uJMWa6MEEQBEEEA5flMUrHjWRuUFtOHev29S0nj7Kdh5YtCWG0BEFEOtces53VFh7UZjHuuvMys6j01p3SZFy98Fg+YY5n645PmPO286oH7iB3pPMX581rzO9G+TvjIIvGMdDvjpVnWOHow/0uNDjUgkjT/l2KEv2FmsZhqRHxaiLbATGvrP/nV3K70bB7C4oG/5KJu3TMcLScPKph5MFH4krhvj9OLV49nA14Ay9/9FRXoWLm7559rif9GLaEv4TjzNd9+2OZ/gUe6wpIvHEM742CoQSsuLg4REVF+eVx1f7a9gwtgiAIghjoNO7ewhqzx06F2Gjv9vV8npldiEwbG8JoCYKIdPZfZ0WBDRe0ySbisv6JWUyKrfc1GVcvvOVbmePJODyVOW9Ry5zYnCnAoY3+FxCNe7f32OHWiJgeixiSwGZfnbnnu3SPf3AfRS93ikElr70MoUTbDoyfH3cpBMz+XTdiawvsW9aq/K7KJo5G6/nTmsYcdDwNEB5MVwlJ7rxJkFzVmk3TdHgv+2Dv4+fAX32pe3+sm7+Bt2I7IIXBxRkhGErAio2NRVRUlF+vTU5O9lvsIgiCIIhIR6gsR/lUtqtQb6UBUkszSt58hdlHKCsOUcQEQUQ6CafdzEL8xN3A/XxkoR7O9G90LiIz/l/DdwkT688xi+LqK8MwdRuvErHWZQg+s4JCSe2nC9gSurRDusYTKG4v8Okx9nO65KgLvND9ea6aP4vNdNY4k+nMPQ8Tz3u7eXA9xOMLr60OtrUrVeJV+Tvj0HbFYD5OkhvCow/V4pX5DUhOi6ZTeetqUTl7CnPOGnasgadsM1w3f9W9kJU7GmJtZHjB6Y0hBSyLpfcPYrsXFglYBEEQBAE0H9mnyqbyVJb3ul/VAtbPw5GVGYJoCYIYCMxOYTNJcksCLzWTWu6qSnmMjtSWzy6Gr/07rltEzNylFrFWnXGjplkfEUtsaUbpWLZM3fXA2F5A6Xle5vy+tNyJrMKe6zWVWWi18Ys0jammWcL4TWxGWPYT/2tIPZXlqEv4TCVeVc6eAufNa5rGGgoEy6dqwejOUEgtwanEak49yJZbjn8VrscPIXMlEJ7Gg7/6Q58iFpfxLbgfzIDYmB2UuAYKhhKwUlJSEBUVhcTExB5fZ7FYEB0djejo6BBFRhAEQRDhi7fRjsrYqcwNV+PuLX7tqzR9b/BzP4IgiJ5o4WW8mti5CB+S4ERdS+DCi1ibpljIvqJBtPoiexrhPN+l+9mFP4cscrhbImLuPpdKxPrypBultsC7OfYVLveOqhRN4rmQx6EVjQ4Z8/az53f5KXev+ynL74tHD4FQqm328lfpbkX2Xe9xAYD76RPUfv6RSryqXvAe+Ht3NY0xFHiKV8N57g8VZXu/htgYvCQW0W5D5fvvMOfPvmVtx9+l5hwID+fAeeHPfQtZl38Aj2UJJMfjoMUYyRhKwLLZbIiOju4QsXxlYplMJsTExCAqKgrJyck6REkQBEEQ4UXr6TT2aeG4V+Gy+Hfj1HLuZFANaQmCGJgUVLIG7tO2++6G2le8JUlsGdGDGZqMqze8wtervTQqv1zEwoNqEeuTVBcstaEVsVT+QPGLQzq/1hy9zZbqvZrI4Y7VvyzBqg/f9bthSn+4Wshmhk1M5lDf2vP77SrIQ83iuSrxqmbJPLgePdA0vlDgLUuG88KfKbITfwqx/lzQ524+foS9rxo7AvzDfOY1oi0d7ntqU/mO7NDsn8NTuhay0L0XKaHGUAIW0NlhsH2bMmUKYmNjERsb2yFu+dOpkCAIgiAGAhLPozouln1SuOkrv/d3PXrAlh7+7g3InsB9agiCGNicz2cX4J+l+ZdB0htC4QfMItFTtEyTcfXGdSuKNaa3X+7425MaCZ+kulUiVtxhFx5UhK4DYN2yJazP4sE9IZtbayobZczc5VJkOflvlt64Zxsr5n2hrZjX5pLx7k62hDQ9r/vfZi73Nqo+nKkSr2q/WAy39ammsYUCb9U+8Jf/J5vZdOXv4a05Epr5GxtUIqV9k48qMVmCt2ovXHcGd++PdWcovFX7QxJ3JGA4AQsAzGZzhx+WcouOjkZycjKJVwRBEAQBoC0znS1lGDUIfL7/niQSx6Fs/KvMGO6nlPZOEERgbLvCdiDckaVNB0JX7uvM4tBbtU+TcfXGnTeRPa7KFObvJTYJX5xQi1gf7ONhLg2+iCW5eJRPHsP8VnB3bwV93mCx5xqbfTV2I4eHlf5ntPH37zLnouTNVyBUlGkao/Ia+vKE7053zutXUTFrkkq8qlsVD091paYxhQJv7QnwV/+ZFa8yvwtvxc6QxtFy6hibhTVmWLf3V7K7Hp7iRPDZP+tGyPoDuO+/DdGWEdJjMCKGFLDasVgsSE1NRXJyMpKTk2EymUi4IgiCIIgu1H4Wx9xg1a/5ss9jVC/+gBmj9cLZIERKEMRA4tNjbHbLhQf+m1D3BJ/9czZTKYheOKFEeLK418yyqiYJK8+oRaz3dvO4+VSb89sdfEEeu5h/Kxpic1NQ5wwWT2okTEjmAhNYJQmVc6ezv51nj2sap7mULcN9LckJax0rsrVdykD51LdU4pV9w2qIDcYrXRPtl8Bf/y9W/Dn/TXhL14U+lpZmVCsa3djWr+pxH8nxCMLjRarssQ4h7uJfQij8AFJLboiOwngYSsBqF6vM5uB0FCAIgiCISMJ5/SqKXv5Fx42Vdeiv4LzV9+43Dds2sje+W9cHIVqCIAYSU7ax5U+PqjTIEpJc4C7+FesVxZUGPm4Y4CnbzHp7Fcz0+Tp7m4y15wWViPXODheuFgYvE6vlxFGVr5JR2XSRPX/TtvMo6YcpfsOuZDbjadknmsc6X+F/lnqnU6hsPXcSZW+PUolXDds2QHK0aR5LsJGab8N1+yWV6KNnmXDr2RNspt3oIeDv926GLzaa4H7wDpzpf+LbH+vqj+EpWgaJ1zZrLxIwlIDVXjZoMkXGkxSCIAiCCCb1q+I1MdRVliHWLJ6rcaQEQQwkapplDE7ozHB5PYlDm+/qpz4hOy2Kbl9/C8ih78YXDLx1p1nfnLsjun1tmwvYnKnOxJqYzGuW6aakfvUXrEiyZ2tQ5gk25hIRo9ey2VeHbvbP91HZlbFkzHAIleWaxnvoJlvq+NHhZ15yLccPo2T0EGZ+69BfoTFlO2Sv8XwspbaHcN99VSX0CI8/AhB499J+x+VoQ3XcHDbTPWmF3/uLtWlw5b7WvT/WzRfgLd8K2esM4lEYC0MJWPHx8dRdkCAIgiD8gL+Xg+KRUcxNVduVC/0ay11kUXTbGQnJ6dA4YoIgBgp3rKyB+5wUbToQivZMdvF341eajBsOSC332AyNa//R4+vdHhk7stSZWG9t5HHmnsYiliyjYsYE5nfCkZ2l7RwhYvVZ9pzN2cujvqV/Iqjs8aDy/XfYMsJzJzWN11Ir4dXETsFtcAKHh5t2wRr9Iut/+epLaDq8V9O5Q4XMl8N9f7xK3HE/nA149c8kaz1/WuU1yuXe9nt/WXTCW74VrpsvdC9k5b4GsTYtiEdhHAwlYFksFkRHRyMmJoa8rgiCIAiiB2zrV6uypmShfybJsseDsklvMuMp20UTBEH4S1oOmzWy+qw2HQi9lTvZBe69sZqMGw7Igg3c+W8wXjmQej5vMoB91z0YupLNKHo9iUNajnZZOK6nj9lMo9dehreuVrPxQ8W1JyKGrmQFv1PmwMS+hp2b2TLCFZ9qFG0nnx9/lm035IsGrJu6nrEOaM/8ajmVqvm8oUD2NMJUe/RwAAAgAElEQVT9YIZavMqbBNldo3d4AH7f7VnhFVrXD79RmS+DUPQl+Ks/9u2Pdf5P4c5/J2J8/fqLoQSs1NRUxMXFISoqCjExMR3m7T1tFotF77AJgiAIIqS4Hj9C6VvRmj71VZrBt549oVG0BEEMNNZlCJqUaCnxPF2qKC+K02TccIHP+gfW38tZ5Nd+R255MHINK8xEr+Y0O++t6aeY34fqBbM1GTeUeERgaRrrJ7X4iBvOALVV7u4tRQbzCHiqq7QJ+vecMXsw8rNqJE9mH1wVDXoOZb8bjdaMM5rOFzIkAULhfLV4ZX4DsvOp3tExtF08x2ZhjXgR3J0b/RpLasmF+9FccBf/0reQdfl/wvNkMaS2RxofhTEwlIDV7oHVl438sgiCIIiBRsOOTcyNVNXc6QF3g2pM2cZ22tmYqFG0BEEMNOYfYA3cr1u0MRd333+bNXcuiyzbEdeNX7AdFptu+b3vyVwP3lzHZmK9vMKJPdcEeMXAPIRs61cZvtHH+Ty2rDVqmROZBYGXWsqCgIrZU9gHQOdPaxBxJ1VPq3HonS9V4lXF9PFwZGVqOlcoESxLVeINf/VHkN3hl90nCwJqPpnPemGtig9oTKmtAK47Q7stK+Qu/sWz7zg5uB1Gww1DCVjtXQj7slEGFkEQBDGQEMpLUT55DHMT1Zx6MOBxHVczWVFs/iwNoiUIYqDh9siI2cAKKWV2bYzWXbeimAWet86gmSfdoBTovFX7+rR/ep4X4zfxKqFm2xUBnNB/EatyzjTWb/FyRr/H0oNmp4wFim5+X550Q9bIG9y+bQMrbKz8XJuBAXgqylC3YqlKvLo7YQqcN/vedThc8BSvgfPcHykMzX8NsSF8k1PaLmWwpvnDXoDz5rWAx/VW7e9WyHLdHQnZ06JB9MbBUAIWQRAEQRA903RwN3MDVT79bXhrqwMeVygrQdHgXzKtogPN6iIIYuBR1SQxQsHIRE6zsbkrihK71sjy6hMef8RmmFn973bWzoMKEcNXcyoRa/kpN8R+6Iie8lJYh73QWTo1/P9AKC/t+0A6cu6+R3U+iuq0617pvHODLSMcNxIeDX6XXZbHqFGU9xcNeg5n3ngXHyy6DsGgiTmesi3gLv4PRdOCn8Jbf07v0HpGFFV2C1p5nsmCHd7SteCzf97FE+tP4K0xprdZIJCARRAEQRARgiwIKBkzjG1lnrJNs/FLx45gxnZZCjUbmyCIwBBbmvUOwS+uW9hSrQ/2uzQZV/Y6VNkJkYanLJn1+Cp4t1/jPKoS8cY6tYg1fQffZ+HGcf0q+9Bk8ph+xaQXgheqc7H8lDZNBbqi/P1su3IxoPHExgZVtnXRoOeQPfINvPZpBaKWOXHlkfEULLExG85zX2dL5TK+BbHRGNlkfJ5Z9Z7weWbNxpc9zfBYlsCZ/g24772l2bhGwtDf7DabDSaTqceNuhUSBEEQA4XW9JOq9HXJoV2L6dqlC9nSxJNHNRubIIjAqF26EE1H9+sdRq/sy2YN3Ddl9q87qhKprYDN2Mj6B03GDSdE23m2fOjO0H6PVd4g+RSxXl7hxB6T4Hc2ln1zEuuPuHZlv2PSgz0m9vM4dKUTVU3aZV+1ozxPdQlL+z2WUFGmelhVNOg55E56B6/E2ztN6I9qL8QFE6mtAFzGt1gh+tzXDVcKXDVvJmu5MG+m5nNIXClkV6Xm4xoBwwlYZrO5T2buZOJOEARBDBTKJo5mjXQ3J2k6ftOhFNbHI3G5puMTBNE/3FbLM9F6yPNwXL+qdzg9svyUmxEMTpm16YQn1qayncpyhmsybjghteSyIl32/w5ovPtlIuYfcKlErGcd+Fy4Yek9g6dixgQ2syjzfEAxhRJLjYTfbWFFvK2XtRFUlfAFeaoudbLQ97lchQU+xauaJfOQW+hgjuX1JA7F9dqLccFAtF9WNSlwnv8mPKXr9A6tzwQ7C2ugYygBy2KxIDo6mroQEgRBEIQCZRmHdcjz8NTWaDoHZ85hS0WmjdN0fIIg+kf1wtnMwjicy3unbmNNxJ/UaLPA9hSvUZTXaZ/1oDeyuw7Oc3/YWVqV+V1ACkwAbHTI+CzN7VPE6i0bS+J5WIc8z/wuaP27E0zWX2Czr0YmcnC4NHJu94GyjLCvYjNfkIfiES+qxJHa+EWQxWedPKfvYK+vY3e0EYiDidSSA9ftQaoSYE/RMr1D6zehyMIaqBhKwEpMTERUVBSmTJmC9PR0vcMhCIIgiLChctYkzcoTukNytKlunCWe13wegiD8x9fT/pIxw+C11esdmopGh4QRazoX16+scsLWpo1gIDycE7DBuRHgrvwv5jhlriTgMWUZOHPPi3d3+c7G+uiwC9lP1NlYXM5N5nNXNn5UwLGEivtlIt5UlFDuvx5csSeQMkKH6bJKLPSVaX3wpkf13oUzkqMQrrujVOKV8GQRgOCJicGmPSuWsrC0x1ACVnvpIIlXBEEQBNGJrwWs22oJylxK01i+IC8o8xAE4R/KJ/3tW8WMCWEnMOeXi8zi+p0d2sXnymUXwd7qA5qNHU7wN19gOy02XtNsbEuNhK/S3Ri0XC1ivZ7EYUeWgLqWTlGhcfcWVpBZtkSzWILNmnNs1tnsPS7UNgdXMOlvGWFr+kmf4pWvJi1PaiSMTOwU5gavcCKvXAzG4QSMzFfAff9ttXj1MBayVzv/Tr1Q+oZWzJigd0gRgSEFLIIgCIIgOqlZMk/lhREs6hKWMnMZwTSaICIVX+K18rugvbQoHDh3n+1A+MUJ7Uym+eyfKYQdY3Qt6yvue2MVQt1Bzec4d9+DWbt5n9lYCw+6YHr8LBtLKZ62nEnTPJZgcN3ixSur2OM6fjc0pXZ9LSNsTjvk89puTjvU7T7KktBdV4Pj6xUIsqcJQsFMtXiVPxmy2zhlqD3hKwsr3D0KjYChBKyUlBTytSIIgiCILoQ6TV15M10bvyhocxEE0TNKAcE67IVeS4z0ZOtl1nNot0mjhbXIgbv4F2xpHV+uzdhhhlC4gC2VLF4VlHms9RLWZQgYvEItYr36FYcdFx0oUnzehFJrUGLRElECPj/OlkrGHXKhlQ9NuVp94nK/ywiVJYft/pYO0+Ue5zhzjxWK39vDgxfCqBxP9qo+x86z/w1u85uQnE/1jk5TKAtLewwlYNlsNkRHRyMuLk7vUAiCIAgiLKhfFc/cHFXOmhTU+ZQlEGUTRwd1PoIgfKNs3FA06Dk4b2WjMnaq6v/DJTNmyVFWOLj0sPcud/4guyqZhTB34TuajBuOeEo3KMqtZgd1vox8L2JT1N5YU+PYph7FowYFNQ6tuPDAqzqWCw+0+Rz6Q9dmKNbB/4XiV3+jKiOURVEldLWXHDpv9Z5ZWN0kY/wmNoPuug8PM70Qnn6hEq/4qz+CLNj1Dk1zKAtLe8JWwDKbzTCZTKqtPQsrLi7O59+Vm81m0/tQCIIgCCIoeGprVL4Ywb4xkgVBNafkML5XBUEYjYoZE5jrsL3LldjYoCpTsg55Hpw5R+eIgUlblB0ItSlvFBuy2MVw9s81GTcc8dadYbNW7kYHfc4Sm4QNF9x4ZWXne7dq+nbmM1ayeGHQ4wiUVl5G3CFWjPs8zQWvGLrsJFkUUTJ6CIoGPYfyST+GI+1rcF58Gd6qfZAFO2RRRG38IrV4NWpQnzwnE8+x2Y7rL4RHGaGnLFklXnGZ34PsrtU7tKBRt2wJZWFpSNgKWO1+V4FuVG5IEARBRCrK8oKyiaND4nejXDj780SYIAjt8JV91bVxg1BqRfGIF1XZG0JFmW4xVzXKeKnLgvqNdRw4jSywPOXbFaVIb2gzcBgitRWwYp3pJyGbO7PAi7n7nglAJ2Nimc/X7sV7NcuoCxbH77Id+l5Z5cR1S+g94tqzq+o//2uVmNO6/3uoWfx9lI39105xcMywPl+7WYVsw4RJW3jNOn72F29NKpznvs6KVxf/ApLjsa5xBRtPdaXqwV9b5nm9wzIsYStgJSYmIjY2NuDNbKZ2lQRBEETkITnaVH43reknQzK3srShcf+ukMxLEMQzlCJy7VJ19guXc1O1aCobPwpiY4MOEQO3nrKlW3P3adeB0GNZwvpCPflIs7HDDdnrYAWAjG+FdP7yBgnJlwQ8eOUl5rM1NS4Hw1dz2JwpoLwhjPyWfk9Ns4TZe9gMwDXn9MlKai8jbD3wDZWAxYhZh/4IjRv/Dq7C3ZC9jj7N0eaSMWMne7wZ+foJjGJjNpzp31B9dsUIbbagRGn3EKoHjpFI2ApYBEEQBEF0T0PKNrZ8Y8wwv9pxa0HLmbReF88EQQSHtisXe8y+6krzyaOq11bNnR6y74quHL3NZr8kaigeuO+9xQpYZcmajR2OqAzrQ+wdpPT1eTjkNxj0ZWvHe/v+XhcuhtBXyh/2ZbMldW+s5XCvVB8BQRZFlE/5dY/ilWpL/wZcd4bCU7oBElfq1zzbrrDHvPyUdl0/+4LkeAwu41vs8Zz7Orx1Z3SJRw98ZWG1ZpzVOyxDQgIWQRAEQRgMWRBQMmYYcyPUdCglZPMrFy8lY4aFbG6CGMjIooiyiaP7JCDb1q5UiVg9dT4LFl+ls4vpI7c8mo3tuvELZnEs2jM1Gzsc4bN/zhyv1HI3pPMru9Gmx8xUGaO/spLDhosCSu36Z2NZ6yRM2sIx8W2+pK8nVNPul5n30HHia30StPirP4LnyUcQG7IA2bdYmFvClhGOXsuhxCaF9DglrhRc5vdU8Xur9oU0jnCAsrC0IawFrHYfLIIgCIIgOlFmVRSPGhRSI3VZFFXli15bfcjmJ4iBSmvGWZU5u1Bq7XEfWRRRvWiuSsRqSNkWoqif8cE+tpzp5lPtFm7KjCTJWaTZ2OGI2/wGKwbUpIZ0fqUptTlxCxYcVHcqjFrmRGyKS9fSNQDYepkVT3+3hYelNrRCjhLu4k+Y97Dq/f+F4hH/G1Wxf4eWfT9UZyz1sHEXvgP3vbc6jODbkQHMP8C+L6l3tBOOe0N214K/+iNVvJ6SpJDFEE5QFpY2kIBFEARBEAbCVwaGfXPobwYrZ02ittAEEUJ8Xfv1q+L92lfieZRPG6cSsUJlJMwJMt5cz2bAVDRoIyDI7mpwXYyhuQvfgext1WTscEUonMcKAsVrQjq/MgOYzzOjplnCjiwBryVxKhFrcIIT6zLcKK4PvWiUVy5ijOKzl3JN3+wrqfU+I1C1Hf8ayt56Ztpet2wJZFGELNTDW3scQuF88Dee9z87K+PbcN15BcLTLyDaL+PIzTbm2BcdcYXmGB2P4c59XRWf8HhRSOYPV/RqvhNJkIBFEARBEAZC6X9jHfaCLqbMypuwxt1bQh4DQQwkfGVfeaor/d7fU1ujEh6sw14AX5AXxKifYamVmEX0xGQeskaVZWLTTba06tq/aTNwGOMpSWJFgUdzQza3UFGm+hxKfKchf/YTEXGHfGdjvbebR/r90GUAAcBX6W4mhpm7eFQ16pt95Sldz7x/TRu/0+vDKKnpBjzFq+HOfQ1c5nf9FrSar/wMx/e/i88278ZbqwsxOIFDfnlwj192VcGdN1EtXj2MBcS+mdFHGmJjgyqDvTntkN5hGQoSsAiCIAjCQCi7j/mbgaE1bZnnmTiqF87WJQ6CGAjIgoDSsSMCvvZdhQWqxVPJmGHw1NYEIepOLj9iOxAu1jALxFt9mFkku3KiNRs7XPHWpDLH7Da/EbK5lUJqZexU1WtsrTJ2mzx4Y506G2vQcieSzrtRVBd8EemGxYvhq9n5j+WEVkDzhds8hnn/ahf9bZ+6+UrOIngrU+B+MAO86V/9FrPKT/wNLux/DTcy10BqvhOUY5O9LXAXzFLN7c6fDNldG5Q5jYbyAWAom/BEAiRgEQRBEIRBaG+93XUTKsp0iUUotap8uAiCCA5K0+y+Zl91xVcXw/LJY5gsGq3Zc431INqcqV03NI91FbtQLpil2djhith0ixXtbvwiZHMrjagbdmzq9rU3nnqx+IjvbKyZu3icuRc8MUmWgfjj7NzzD/Bo5vQ1lZe5YnCX/oZ5/1rPr+z/gN42iLYMeCyfwnV7EJzpf+Kfb9a5r4O/+QKEx3Hw1p3SppOlLEIoXKgWr8xvQnI+DXz8CIGysALDEAJWcnJyvzeLxXdbYYIgCIIwGtULZ/ep+1iwKR7xIhNPfxfUBEF0j6+uo/YNgXkeNe7fpRKxqhfODpoXy5cn2TKuM/e0M/UWHs5my5SsCZqNHa5Irko4z/5Bpxhx6fvQrCazF5Q+bL35HzY6ZKRcE1Q+VO1b4jk3LDXaZ2NlFnhVc6Xn6WsmDwCeyj2KboL/qel7J7Xcg6d0I9z3xoG78gP/jeCz/gnuvEnwlm+D1Pawf8dW9IVqXFfOK5Ba7ml2fJECZWH1H0MIWIFsJpNJ78MgCIIgiIBx3r4O69Bfd97wvPwLOHU2Tq9ZMo/tpnOBuukQhNY0Hd7Lmv6OfxWuwoKAxpTcbtg2rFGJWPYt6wBZezFhxk62A+H9Mu2EMtfdkcyCWaweGJkM3OW/ZY5b4iuCPqdQYkVRly5qxSNehKfKv3lvW0V8kur2KWJN38HjlNkDSSMdp80l46PDbPbV0mNuCPrrV3DnT1OYmn8UtLlkdzXE2lS4H81Fydmf+y9mZXwbrpxX4Cn6AmLDZUDqveTXU5IE7vyfsuLVzRcgNl4L2vEZGbfVgrJJbzLfv00H9+gdliEwhIAVGxvb781sNut9GARBEAQRMPWJy9jsq8/i9A4JDTs2qRe/BEFohqeqAhXvsr539m0btBm7vha1X36sErGaDu/VZPx2Ghwyhq/uzL6JXs2h0aFdxgl/7aeskNN0Q7OxwxnXjV+ywl3TzaDP2XbxHPNZqfpgRp/2b3bK2H/dg7EbfWdjrT7rRmF14ALqyVyPqgvitSf6d3qTBTv4qz9i37f60Dz4yXrkQuy6C9i8/XNcOTgM9af/3G9By5X9M7gL3oO36gAkrlQ1tqd8O7jMv1Ls8x8Q69NDcmxGpWH3FuZ6qpgxAZ7Kcr3DCnsMIWARBEEQxECGz7+HktcHs9lOmfrfGDouZbAlSItC1wmLIAYCylK/somvw/30sWbjuyyPUTX/PbaU5fXBaD1/WrM57peJjJjw7k5tvbac577OLJxlT7Om44cr7txRzHF7a08EfU5l2ZNtU2K/xskpFrE0zbc31rTtPE7c9cDbT72ptllCbAqb8bfyjHaea4Eg2jPZTKeLfxGyuVt5GdN3dJ6XEQnVuHdrD9z33wZ38S/8FrOc6d+A685QeEo3QOJKITZmg8v4liKD61sQG7NDdmxGRSgtRvnUt9iOzvt26h1W2EMCFkEQBEGEOfbktaxQFBcbVMNlf3FbLUxcpWNHQHK06R0WQUQEQlkJyt8Zxxpm70rWfB7u7i1UTB+vMnV33tJmAXrmHutFtOykdmKCxJXqJgjojfBoLnPsnpKkoM9Z9eG77IOUjP5nD7XxMg7d9GD8Jt/ZWAmn3XhY2fdsrP3X2YYBrydxyC3RP/sKUL9nwoNpIZ1/62X23Cw79ftrUfZCbMyGx7IEvOkn/otZZ/+bSkB2nvs6vHVnQnpcRqZx73b2u3faWAhlJXqHFdaQgEUQBEEQYYy7yIKyt0cxNzgtp9P0DgsAIIsiyiePYWLjC/L0DosgIoLGlO0qUcltDU4nr7ZL51E6ZriqPMwdoNcWAGzOZBfNKde0MypWZrTw2T/XbOxwx1OSxIohj4KbAeupqkTxyKjOTpiDfwmhuCjgcc2lIr444dsba8o2Hmk5Hrj99K4qrpcwdRubfbXxYvgYY3OXWVP1UGTNdeVuMZsNOXoth5J6tUgocaXwlCXDdWconOnf6JOg5a3aF9JjMjqeijLVA4TGlO16hxXWkIBFEARBEGFMw56tzI1NZexUiI0NeofVQW38IvaJ/NnjeodEEIZHKC5CmUIcbtizLahzNh87CGsXg+52rz1PVWDdRRcfYUvFrjzSLhvGU76dWTy7772l2djhjrf2BHvsuaOCOp/DdIn165k1SbOxnW4ZR255MDGZ9ylkLT/lxoOK3rOxtl1hxdK3N3MorAqP7Cup9b6qzM4fc3RNY5CBefvZ6zH1jqeXnVzw1p2B8GAauEvf71G8CkUWYCTSdGA3Wyo+eYwm4nCkQgIWQRAEQYQpnupKVChKiLQ2WA4UZZaIbcMavUMiCMPTsDNZl7KShp2bVabu9UkrIDkd/RpPkoEJm9kSsae12nU59Dz5iF1APwleR7dwQymI8Nd+GtT5lJ+N+q+Waz5HXrmE5ad8Z2NN2sLj6G0P+G4Sqh5UiHhrA/tZ220Kn+wrwbI0pIJjdxy4wRrcLzrcNxFNar0P4ekXcN38dUgzACMZX806Gndt0TussCWsBSyz2QyTyaR3GARBEAShC01H9rGL2Klj/W5ZHiocpsts2dG8mXqHRBCGxv30McomjmYXM/t3hWRuydGm6ngaiPdWeYPELJbHrOfg6iXhoy+4773FCljlA6f0RvY0h9T/q3rR3JCUsrs8Mo7d8WDyVt/ZWF+edCOvXC2CJp1nha8ZO10ob9BOLA0UZbdMT8VuXeJ4UiNhxJpOoW9wghP55f3LUpMFOzwVuynzSgOaD+9VNOwYDffTJ3qHFZaEtYBFEARBEAMVsakRVe+/wy4id4ffEzlPRRmKBv+yI8bi0UMgNjXqHRZBGJaG7RvZUq13J0AIYWt1T2U5aj5dwMRgHfprNB8/3Oexcqys587MXdo2n3Dd+j+MKCDW69+dNWTIErjMv+linv3/QHZXB2UqscGOkjdfYT4TLg380XrC1iZj8VHf2VjDV3M4cbdTCS2qk1SvOdZbaVwIkVrusl5SF/4MUttD3eKZf5AtI9xlCp9zNVDx1Faj4r3J7D3f9o16hxWWkIBFEARBEGFIy5k09mnc+FfD9mlc+fS3WSP3ezl6h0QQhsT1+CFKx7/Klg0fSgl9HA/zUfn+NLbL6FvRaLuc0adxjtxiy5XWnNO2pIu7/P8zApaeooAeuG48xx5/852gzOO8la0qaYU3NKJHRr4HIxN9dyp8f++zLCulIDNhMw8xfJKv4FUY7rvvjtQ1nox89roct5HTNR7iGU1H97PfueNHwfX4kd5hhR0kYBEEQRBEmCG7XaiOm8PcyNg3h2+Kft2KT5lY+5OpQRAEYE9eyzZtmD0Z3trgZNX0hvP6VZT97g02G2zGBHC5/oskK8+4g5YVI/EVcJ79g84Sugt/Dtnbptn4RsBtHs12gKs5FpR5GvftZD4HdQlLgzJPd/SUjTV0pfr/rjzys21hiHDlvs6WDxav0jUeXpBV5+1BRXiY3Q9kvLY6VM5hHxzYt6zTO6ywgwQsgiAIgggz2i5lMDcwJa+9DD7frHdY3dJ0KIU1cg+CuS9BRDp8QR5K34pmxeDUA7rG1HruJIpHvcTEVB0XC7fV4tf+03ewPkb3y7RbJItN10NqYh6OCI/eV3SBWxuUeWqWxik+lweDMk9vXHnkxWtJvrOxglWmGiiS0wLu4l91KfX8GqSmm3qHpTLL1zo7kugfzWmH2CyssSPhepivd1hhBQlYBEEQBBFm1H7+EdvtKXGZ3iH1iPMmW15SOWea3iERhOGwb0xkr6P3p8Frq9M7LFWL96JBz6Fu+afw2m297qvM8mjhZM3i8lYfZMQbl85lWXrgKV7NdoIrnK/5HJKjDWXjR7Fl4vdzNZ/HX1o4GZ+l+c7G0lok1QJvxU5WaL35G71DAqD2pxuZyEEIr8S1AYnYaEfVBzPYLKxNX+kdVlhBAhZBEARBhBHOm9dQ9HKnKbp16K/A3b6ud1g94qmtRnH0i51G7iN+C09drd5hEYRh4PPMKHljKJvlkhYepbiy1wv75iSViGXf9BXkHnyQHlezC+RJW7T12fFYE1jx5uFsTcc3AmL1IVbEu/eW5nPw9++yGSFvvwbRoX+p5tn7XszczXpfrTjt1jssFe68SWyWnGWJ3iEBAFp5GdN3shmSFx6QghUOtJw8yl5zY4aDz7+nd1hhAwlYBEEQBBFG1K+KZ25car9YrHdIflE5ewoTN3fnht4hEYRhsK1dyVw/VR/OhNjYoHdYHXgb7Cqvu6JBz6HpwO5u9zE99jKL47jDLk1jEgpmhZWvkB5ITdlsds+NX2s+h9JYuvbzjzSfo7+0cDK+OPEsG+vlFU6U2MLIuR2A7K4Fl/UPbKdMW98aIQSTTZkCc41+khp+AuBAxNvchKr5s1hrhvWr9Q4rbAhbASs1NRXJyckBbxaLfzX6BEEQRPjQduUihFKr3mGEHE91pWqByJmN0dGvLmEpu7A9ul/vkAjCEAgVZbAOeZ65flozzuodlgrJ0YbyyWNU31EO02Wfr99lYjudbbmsrceO+240a2BeHR4Za6FE5kuZc8Bd/oHmc9QuXah7V8zeuPXUiz2m8PNwEmtTFT5t/wFZdOodVgdFdRJzjb68QtsyX6L/tGacZa4765Dn4amu1DussCBsBazY2FhERUUFvJlMJr0PhSAIgugj1YvmwjrkeTTs2ARZCL+b0mBRn7hc1fHLKCiNR2vjF+kdEkEYAqVAUDZxNGQxvHx82vFUV6Jk9BAm3uIRL8JlKVS9Nv4461OUnqdteRJv+ldGHAgHY+yQI3vBZX6vi0H41yG7tS3fVr7ffF74NhQJN9wP57Blro/m6B0SgywD8w6wZZjHcrTrFEr0H1kUUTZxNOuHuipe77DCgrAVsLrLwIqLi0NUVBSmTJni8++JiYmIiopCdHQ0ZWARBEEYEInnUDbh9c5SmgXvoe3KRb3DCjquJ49Q+tYINgvj3Em9w/IbLvcOK769axzxjSD0wnnnBopH/pa5dlrOntA7rB5xZF1E6diRrOF87FTwD+4zr3tnO+uv86BCO1FO9rTAmfFtVrhxVWk2vpHgs3/OCnktdzUb2/XoAdsRd8wwiI12zcaPaEQOfPbP2CzBmqlBnq4AACAASURBVKN6R6XiwA02U3LxEW1LfYn+05p+in1YMGoQuNw7eoelO2ErYPnCZrMhOjoasbGxPb4uNTUVUVFRSExMDFFkBEEQhFa4rRZViUrRoOdgW7sSUhgYxwaLhh2bDJOF4QtZEFRlUGJLs95hEURYo8y+MkrWpbK8pT12iecBALZWGa+s5JgOZ80aliZJbQ/Y0qwrf6fZ2EbDdXcU67FUp50A2nImjfVmmztds7EjHdF+gS3vvPL3kN01eoel4kmNhBFrOq/VIQlOPKgILy+xgUzFjAlsdvvShXqHpDuGErCSk5MRFRWF9PT0Xl87ZcoUREVFhSAqgiAIQkuaFd1XmE4sY0fAcf2q3iFqjuRoQ/GoQYoOZIf0DqvPKG+0nLey9Q6JIMIWX2K9kb7fGndvUcVfs2QeZFGEuYTtQDhrN6/p3GL9Wbb73q0XNR3fSLgfzmazfEo3aDa2sqlIw45Nmo0d6Xgsn7Dlg/mT9A6pWz5LY8t9d5uojDBccFy/qvqedVsHdoWZoQSsdl8sf2gXu8gDiyAIwljULVvSrYDV1V8pnDp0BYqyy1PJmGGG9P5Seng17t+ld0gEEbZUL5xtyOyrrvj6vrZvTsKpXLYD4YrT2nY385ZtZsQBd95ETcc3Eh5rAiuUPI7TbOyy8aOY95bLGYA+Y/2Ev/UiKyxW7NA7pG45bWav19gUF9ykYYUNlIXFYkgByx9Rqi+vJQiCIMKH0rEjVGKOLxGreNSgsOzU1VdkQVAdY0PKNr3D6het6SfpJosg/IDPMxs6+6odiedRGTtVdSwnVx1hFsT7rmsryHuefMSIAx7LEk3HNxLeqv2smHd/vCbjemprVO9re4ko0TNS8y04z329s3zw4l9Ccj7RO6xuqWqSMW4T61l346lxLAwiHcrCYjGUgNVu0B4X1/OTBbPZ3NGF0GazhSg6bcnPz8ft27dx+/Ztv/ex2+0d+1it/refD+VcBEEQPaG8YS4e8SIknkfD1vUqf6UOT455M+GpDT9fCX9RtUoe9oJhvb6UJVElo4foHRJBhCVV82ZGjLeQ2NigevDwdPDzmDX/Wsdi+OpjbRfDrntj2eyWcmOK/logNlxVlFP+RpNx265cNHyGoF54ilez70nua3qH1CtrzgmMgLXhgvGywCOZqrnT6QHh7zGUgGWxWBAdHd3RhTA1NZXpMmgymTpKB41q4n7kyBF8/PHHWLBgAbPt3LkTdrvvrh92ux07d+5U7RMfH4+srKxu58rKykJ8fHxI5iIIgvAHZceVmk8XdPzNefMaapbM8ylilU14HU0H9xjONFzinKhewJYR2beu1zusfiO2taI0ZjhzPEJxkd5hEURY4cjKVH2HGb3TqvNWNsqnxDDHdPXVtzBn3hVELXPCWq+tKTR/41escbktQ9PxjYTktLKG9ll/r8m49o2J7G9T8lpNxh0IuO6OZDMES77SO6ReySpkfesmbeVhb9Ou8QIRGI4sVlC2Dv01HNlZeoelC4YSsIBnHQbbRayetri4OMNlX3UVhjZt2oQjR45g586dHYJWQkKCT2EpISEBCxYswMcff4x9+/bhyJEjHf+3YMECn8JSVlZWx9+TkpJ8zuWL/sxFEAThL/YNa1gPpb3bmb+LzU1oOrgbZW+/5lPIqvl0AZw3jWMc3nqBzb4qeWMoXI8e6B1WQFQtjGUX5pcH7sKSIJTIXi9qFJ0Ha+MXA7LxF4qtGWdQMnoIc2xn35yBeV/cg9ur5fHJ4C79LSMQSI5CDcc3FrLkBpf5V53laul/DNldH/C4yoyP1szem2gRgOR4BO7Cn3d+PtP/GFJzjt5h9UorD0zf6WJErAv5Xr3DItqRJdR+voj97fhyYJZOG07AAp5lYsXHxyMmJsancJWamqp3iH0mIyOjQxjKz89n/pafn98hLB05cqTb/ZTi1pEjRzqyo5S0Z14px7Pb7R1zZWSwi47+zkUQBOEvVe+/w/w4O2/49jHk7uWg9kvfZu8lb76Chl3J8NaFeVmhLKNWsZCtT/L98MBI2JPXsn5eOzfrHRJBhA1tmefZ76zBv4Tz2hW9w9KMpsN7Vd/JF975CN66Ws3mkPkyRrxyXvgfgOjUbHwjwmf/jBX0WswBjeepKIN1+G+YbA+hrFijaCMbb/lWRUnnS3qH5DdbL7NlhMtPadt8gQgM57XLKHr5l8zvh8N0Se+wQo4hBSwlRsu08sWmTZuwYMEC7Nu3z+ff9+3b15Et1ZWkpCQsWLAAJ0+e9LlfuxjVVRS7fft2hxDli5MnT3ZkgQU6F0EQhL94KsuZG+aS1wfDW9/9okd28Wg+fhjl08b5FLKqF84O67IcR3YW6/c1/Dfg7t7SO6yAaT1/mn0flszTOySCCAsktws1n7Bl0HXLP9U7LG2RZVxbulb1fWxbvwqSSxsDcLHxGlsyd+0/NBnXyChL1rx1pwIaz6Hwv6qcPUWjSCMf9/232fLBp5/pHZLf3C1hywjfWMuhxKZt+S8RGLWKzq+18YsAeWC9RxEhYEUC7eJPd0bq7dlPSgGrvXSvO9GoXXTqmmnVni2lFKjaaRe4FixYwPx/f+YiCILwF6UvTPXC2X7t5yosQP2aZT5FrOIRL8K+OSksnxzXrVjKLmRXRMZC1v34kcqfTHa79A6LIHSn7YK6YUN3WaZGZt3ROuyd8Inq+7gxZXvvO/uBsuue6+6rmoxrZISCWaxoUub7Ht9fGrZvZLOD167UKNLIRnZVgrv8A9afzW6cDBlZBuYdYMsIj93x6B0W0QXH9SxYh/6auT4dWeH7sDYYRLSAZbPZIiI7C+gUnXbu3Nnxf3a73afQ5Gu/rqJSezZXT0KTctz+zkUQBOEvDTs2sYaxm5N636kLDtNlVSes9q107IiwalEvlFpVMfJ5gZV8hBPFowYxxyZUlOkdEkHoTsWMCeyT8wjtIjV9B49X4u3IHvmG6nuuLfN8wON7rMsZgcD9MFaDqI2Np4g9J8KTRQGNVxk7lfW/yjirUaSRjbf6EJsdmP2fgGSsMryDN9gywtl76AFUuFHzKWs/UZewVO+QQoohBazU1FTExcUhNja2263dH8tkMv6TLbvd3uFZ1TVDq7tMqa60i0pdSxP9yZRqH7fd66q/cxEEQfiL8oa5P4KT5GhDfeJynyJWe6q12NgQhOj7Rv2qeLY8Y9YkvUPSlOqFszVftBKEkWlTlGQVDXoObqul9x0NhigBL694tvB9c4kVucNfUWWd8QV5Ac3hfjCDzTYqXq1R9MbFW7WXFfXuT+j3WBLPwzrkeeZ989SGuadkmCA8fI99Hx59oHdIfcbWJjMCVtQyJ6qaBlaJWjgjSsC6rQUoGvQcbo98HY8PnYYsinqHFVIMJ2DFx8f32oGw6xYJAlZ7d0JlyV9fRKWupYd9EbDaBbP+zkUQBOEPsiCobpjFluZ+j8fnmVE2cbTvssJRg3R9miw2NqiONZyyw7SgYev6gLLpCCKSkEVR9X0UqdlXJTaJWfjO//wurMNeYI69ZMywgAQR151X2BKtmqMaHoExERuuKIzDf9vvsThzjur9InpH9raCN/0b+9msPa53WP1i/kG2jHCXicoIwwFRAj5LcyNqmROz5l/DoC9bMXw1h0dVJGCFLSaTCVFRUYiOjkZiYiKSk5MRExODmJgYJCcnIzk5GYmJiYiOjkZ0dDTS043f7rWnzn8kYBEEESlwt6+zGUmxUwMe01NThYadm1HyxlCfQlbd8k/B38/VIPq+ofQWqZo/C5KjLeRxBJO2Sxmsn1ncHL1DIgjdaD2dxgoCrw0Cl+vb89ToXHjgZRa+S4+50Xo6DcUjXmS/ExbPhVDaP29C/uq/sB33miPzXPYFyfmULV3L+sd+j9WYsp31v1pFHcb9Qaw/p3gPfghZMKaVzSmzh7mOY1NccJOGpSucAGzOFFTZcQsOukjACmfas69SU1M7/q+9ZLAr6enpiIqKQny8sb9wu4pXvozT+yIqdfXO6ouAZbVaA5qrL+Tm5tJGG20DdHu46kvmhvnRkvmajZ2/bzcex07zKWJZYqJRsHoZzKaskBzn/fQzsLzF+nQVrE/U/fxrvd07c5I9z68Phjn7mu5x0UZbqDdz1hU8fmc8cz08XDxP97iCtX15qJxZXH1xsBy5ubkoWBmv+v59tHAO7l3t23fvvZwraD33px0igePs15GXk6H7ceu9me/eQOu5b3eel3N/jPs5l/s1lvL38sG61bofnxG2iquTGQGr6vKrusfU3y3DlI/RXzUz1/Le8xbd4xqo283bZnx+sEIlXk1PtiE181FQ5w5HDCVgxcbGIioqSvV/SgELAKZMmYKoqCjDmrhnZWWpsqCUWK3Wfhmrt5ck9sXEvb9z9QW9vxxoo402/bbCuTPYG+ZNazUd/97VLBSs/hKWN4f5FLIK57yDvH27g36cSqHuyaQxuHflku7nX+vNfPcuLONeZY41L/Ww7nHRRluotwfr1jDXwdNXX0LekYO6xxWsbc6OGmaBlXzyKXJzc2G+dQsPP1mo+u59+Pli5N7N8Xv8glsHGZGg6fz3dT/mcNkaL/wTc24KbvX9c2Y2XYXl9SHMe3Q/9ZDux2aEzXbhp8z5L8r+TPeYAtni9lQx1/In+yp1j2kgbrdzzIj3IV5N21yPo5mFQZ8/HIkIASsmJqbb1xrRAys/Px8ff/wxFixYgIyMjB5fq8yUUrJp0yaVqNRbplR+fr5Psao/cxEEQfSG5HSg9O3XWHPjJ4+CMhd/Lwe1y5b4FLFKxwxDw67koJnVeuvrUDFzIjNn08HdQZkrHKiNX8Qca8vpNL1DIoiQ4rXVo+r9d5jrwLZhjd5hBZWp23lmkfWwstP82Vtfh9ovP1Z99zYf3uv3+GL9ac28niINV85w1n+pvu9ej1zubea9KZs4GhLHBSHayEJszGbOPZf515A53+slo3DlEVsOPGkrD3ubrHdYAwqvBOzIUpcNztnL417pwCob7IqhBKzExERERUUx3lbt/2exsJ1c2jOwjCZg9UW8AtDRnTArK8vn3xMSElR/by9NTEhI8LlPe/aX8u/9mYsgCKI3+Dwzc8NcPm0sEMSOKhLPozntECqmjfMpZFUvnA1HVqbm87YcP8we5+QxEMpLNZ8nXGjcy/qo2Nav0jskgggpzccOsiJ5zHC4AuzAF87UtsgYnNC5yBr1FYcWjl3wup8+RtX891hPsNcHo+38ab/m8JRuYLu85f0uCEdiTISCd5lz4y3f0ucxmg7vZZsNfPFxECKNPDzWFaywan5T75ACpoWTMX0HK0hfyPfqHdaAQZaBXVfV4tXsPTxySwaueAUYTMBqN3GPiYnpEKba/a7i4uI6ygVTUlI6uhAaqYTQarX2SbwCgH379nVrnN7Vt6qrAbzdbu+xPLHdI2vfvn0Bz0UQBNEbykVeXcJnIZnXVViA+sRlPkWs4pG/hX1zUr9NhpWIba2o+vBdZo6GHZt639HAOK5dYc3qP3xX75AIImR4aqtROXsyK+JGeDfOnGJRtdDyBZdzE+XvjFMJ+tyt7F7nEAoXMEKBYPlE68MwLJ6iL9lz86Tv4lOdIkOu6VBKECKNPFx3hrHiYel6vUPShC2XWAFl+Sm33iENGPZcU4tXs3bzyLEObPEKMJiABXQauXf1vWovF1RuiYmJOkbaN+x2e0cG08mTJ/3er6s31c6dOzvEo9u3b3eM56tUsN0H6+OPP+4Qsex2e0d5oa9Swf7ORRAE0RP1Kz9ny0mOHQzd5LKMlnMnUTl7ik8hq3LONLT6mRnQE63nT7OZGG9Fw/U4OGWS4YKnshxFQ55nsiy8jfSAgxgYKDNZSseNhKuwQO+wgsrxu2znsoTT3S922zLTUTKG9SSs+mAGXI8e9DiHyxzDCAWe8u1aH4Zh8VbuCSg7TeJ5lP3uDeY94e7eCk6wEYTUmg9nxn/vLB88/01Irff0DksTlKL0G2s5lNik3nckAmJvtgcvKcSrd3fyuFVEGXCAAQUs4FnZYFxcXMe/bTabSsQykngFgBGOetuUHlPtJYG+toSEBJ8ZUV0FM19bdxlg/ZmLIAiiJ5SLGLfV0vtOGiM52lC/St0lq6OMIn4RxMaGfo9fMWMCM95AaUteNn4Uc9wuS6HeIRFE0JF4XvW9Zo/w7CsAWH+BzRg4cMPT4+tb00+qvmvLJ49B/ap42DesQUPKNtXmOPtDRqRpTf8CbZnnweeZVZvbaoGntka1RSqi/ZLCH+ylPu3vtlqY98I67AXIQSznjxS8ZZvY835niN4haYYkAx/udzHX9bE7PV/XRGAcuOHByytY8eqdHTxuWEi8aseQAlZ3WCwWmEwmQ5UNtpORkYGkpCS/Nl/iktVqxZEjRzpes3PnTr/KEDMyMrBz586O/Y4cOdKtSXugcxEEQSjx1NawpXsjXtQ1Hj7PrBJdOmIbNQitGX03xVV6fBUNeg5CRVkQog8/lEbuzWmH9A6JIIJOQ8o2lRAQiABuFBYcZBe6pse9L7gatq7v9sGBanv5v9B6+I8YsaB0zL/7v38PW/GIF1E2fpRqq4ydiqp5M5mteuFs1K+KV222tSvRnHYIfEEeJN53+WQwkZxPWCPxrB/2af+WM2lsRty8mUGKNLJw3xvLlm4+/ULvkDTlwA02s3LxUSojDBYHbwgYspJjzvfUbTyyn5B41ZWIErAIgiAIY9GacZa5Ya5eNFfvkCALAhq2roe1S/mb8qa+L0/xqxfNZbO5li4MYvThRdPR/cyx1yUs1TskgggqkqMNxaMGsX53WyPDD6cnBC8wdiO78Cqp773USBZF1CyZ55fIVPr6TxmhoC31D2F95T81EbCCsZVNHI3a+EVoOrofzlvZEFuag/smiE5wF/6s8xyd/yZkT5Pfu9cpOvQ2pGwLYrCRgcSVgrv0feZzKTVe1TssTXlcLSF6Tee1PXQlh4JKKiPUmsO3PHhlJZt5NXkr59eDgIGGYQUsm82G9PR0JCcnd2wpKSkwm816h0YQBEH4SX3icuaGuXH/Lr1D6sBlKVSV/nXNqGg6ur/X8gplSUbRoOci3genK5w5hzn28mnj9A6JIIKKMvuqeNQgSI42vcMKOsX1ErPwGreRg9fP6jOJ57v9ru26VUz6MSMUNO/6pu4iVV+3kjHDULNkHhp3b4Hj+lV4qis1fR9407+yYkpbz55iXSkdO4KJlcu5qWlskYi3ah9zvvkbvwTkyCu7XHrMzVzfe65RGaGWHL3twfDVrHj1u2QOVx6ReOULQwpYqampiI6O9mnc3m7wbsQyQoIgiIFG+eQxzA0znxdeDyFkUUTToRRYh73gczFSOWtSj55ddQlLmdcPtJIMiedV52wgLOaJgYnP7KsBksVytdDLLL7iDrn6tL/Y2IDWjLMdW3PaIZX/VdPhyaz/1aEfo35VPOqWLVGV+VXNm4nyaeN8lgXqLWIpt+JRg1A1bybsm5PQlnkeQqm1395TrjuvMOdIrE/3az9lOb91yPO6lEEaDaFgBls+WLhA75CCwikze33PSXHBTdqKJqTleDBiDZu9OmEzh8uPIk8I1QrDCVipqakdQlVMTAzi4uKQnJyMxMRExsg9OjqaRCyCIIgwRmxpVt0wy4Kgd1g+ESrKUDVvps/Fh3XI82jYsUkVu6e6UlWG6LgeWaUF/lA+bRz7VN+co3dIBBEUGnZsUgkTA0Ww3X+d9cnZcEH773Lh6ResWPDofc3Glnjep+E7X5CnMofncm4yYlv71nR0P+qWLVF95/Vnsw57AZWzJj3z1Tp5FC5LoV+/j+4H7zDnyFvun4CqLOevjJ0a6CmNeGRPI7ir/6wQDAPvWhyOVDXJGLuRZ67xm09JYAmUE3e9ePUrVrwat4lDZgGpgz1hKAHLYrF0CFQpKSndvmbKlCmIiopCfPzA6PJEEARhRBxXLjA3zNVxc/QOqUcknkdz2iGUTx3rc8FRHReLtqzMjtc3bFmnOj7ZNfCeaNcnLmPOQ9Mh37/fBGFk3E8fo2ziaPazHkYl0cEm4TRbYnTirvYlRu58VpzxFIdvx3GvrR5c7h00Hz+C+rUJqPrwXZS8MTSwTK1XX0Jl7FTUrf4CTUf2wXkrW1WCKDz9nD1Hlk/9ite2biWbObhtQzBOS0Qh1p1iywdN/9InzzGjsfose41vvBieDxyNwimzF68nseLV2I08Ljwg8ao3DCVgJSYmIioqCsnJyT2+zmazISYmBlFRUZSFRRAEEabYNyexN8wGMTr22upRu3Rht4sM29qVz7KvFGWH/elgGAk0px1izkNt/CK9QyIIzVF+n5WMGTZgsq8A4L3dbHZGbon22RmuO0PY7KKaVM3nCCayKMJttaA14yzsm5NQNXc6ike8GHC2Vtn4UahduhCN+3fBefUj5hy586f4FZuynH8gZgv3FeHxAvZcP5ihd0hB5fJDtoxw8lYeDQ5Z77AMyZl7Hoxey4pXMRt4pOeReOUPhhKw2ksE/RGl2sUuk8kUgsgIgiCIvlIZO9XQN8wO02WUjBnWbflH13+Xjh3Rb08To+OyFKrOBUFEEmJjg+qab047pHdYIaPZKePVRLZLWV2L9l3KuKusibvYfEfzOfTAU10Jh+kyGnZsQs2SeSgZPaTfYlbFlB+xnRrTfgSH6TKEirJu5xcbG1TjDCTxtV/IXvDXf8F+Hqv36x1VUGnmZLyznRWqKVuo75y778Wb61jx6s11HM7ep3PpL4YUsPwhOTmZBCyCIIgwReJ5lT+UEW+YJUcb6lfF97qoGEiLWSWyIKje66C3kyeIEOIr+ypc/fyCQUGFyCzGpm3XvlRa9jTAef6bHWIBl/7HkIU6zecJF8TGBjhvZaNx/y7Uxi9Slad2m4015t8YUaVl7590liCOeBFVc6fDvmENWtNPwm21QBZFOK5fZcYonzxG78MPe8SGLOY8c5f/FjLfvUgYKSRfEphrfcUpt94hGYrz+V7EbGDFq9fXcjhtJvGqLxhKwIqPj0dUVBTS03vvqNHug2WxdN8diiAIgtAHPs/M3jBPG6d3SAHB55m77W5VPGrQgO/mVDFjAnNOnLey9Q6JIDTBV7OGgSZYp+expUWfpfWtA6E/SK33WL+hrH/UfI5wR3K0gc8zozntEOoSlqJixgTVZ694+M/RdvxrHefJcfxrKB72824FL+uQ51WdM21rV+p9qGGPp4htKOC+N1bvkEJCjlVUZQ6V2rTPtoxELjzwYpzCCH/UVxxO5pJ41VcMJWCZTKaO7oM9CVPt2VexsbEhjI4gCILwl4aUbRF3wywLAhq2rlctKBpS/OsCFcnY1q6kc0JEJMoMzIGWfQUAWy+zWRk7r2pv4C7WnWQEA9ftlzSfw4jIggCXpRAtZ9Jg37AGlbMmoXnfN5lzVRrzb30qQ2zLPK/3YYU9Sj82T+kmvUMKCaIEfLDfxVzvaTnaX++RxqWHXry9mRWvRiZyOH6XxKv+YCgBC+gsI4yOjkZ8fDzS09NhMplgMpmQkpLS8XcqHyQIgghfqhfOjtgbZpelsCPjyDrsBYiNDXqHpDut6SeZ97tmyTy9QyKIgPGVfTUQmzV8ksouaIPhi+MpWacwJ5+s+RyRguv2YOZc1SeMVGVZ9bR5amv0PoSwRmoxw3n+TzvLBy98G1LbA73DChn7r3uY633xEe0zLiOJyw+9mLCZLRuMXs0h9Q4Jf/3FcAKWzWZDXFxch0jla4uOjkZqqrE6kxAEQQwUZFFUdV6KtBtmWRTRdCgFDTsGxlPZ3nBbLWyWyugheodEEAGjzL4qmzh6QDZrmLyVzSworNa+pEgonMeIMoJlqeZzRApC/lQ2O6hiBwDAU1sDx/WraNy9BbVLF6J07Ai1h9b4UTpHH/54Slkx1ZUzXO+QQkphtYTo1V2bNjjxoGLgfe/5Q1ahF5O2sN+Pw1ZxOHKbxKtAMJyA1Y7JZEJ8fDxiYmI6hKvY2FgkJyf71aWQIAiC0AfqSjfwkEVR1aXNa6vXOyyC6DdCRRllXwGoapIwaHnn4uy1JA5tLlnzeVzmNxnRwFuxU/M5IgXP06UKse+zbl8rtjSDy7mJpqP7UbdsCZV3+4Fb8VkUilboHVLI+fSYmxFl9lwbWGXT/mB67MWUbax4NSSBw6GbJF4FimEFLIIgCMKYNKceYBZ99avj9Q6JCAHVcXPYstFLGXqHRBD9pj5xOfN5rl4wG1Jri95hhZzbClPn9/cGp5yIv/4cIxqI9sygzBMJeCu2K8otp+kdUsQgOYvAZX6vy/n9A0hN1/UOK+SczGUbN8xJ4eH2aC9cG5XrFhHTtrPi1csrnDhwg8QrLSABiyAIgggpdSs+ZTt2HT+sd0hECLBvWcsauVN5JWFQnHduoHjEb9nsq3Mn9Q5LF47dYf1wlp9yaz+J7AGX+deMKCM5qct4d4i282yJ252heocUMXgrd7Pn9uYLeoekC7wgY+hKJ3PtUxnhM8obJLyxjvW8ilrmxDHyvNIMErAIgiCIkCF7PSifNpZZ+PH59/QOiwgBrRlnWCP3T8jInTAmdQrvq+qP3ofkdOgdli4knWc7EB65pf0iTeasjGjAXfwryCIZR3eH1FbAnC/e9BO9Q4oY3Ap/MeHxIr1D0o0vTrBlhFO38cjI9/xf9u40PIrrzBu+J3GeZCbOM872TibxTJInTibJJJNkJomdiZ04HWxjW8a7ZRMvWN6wjYyxwbLBeBFmR8hsbgzGIGQDQuwgISFANAgkkBohhIBG+y61dqmra6//+8GR4HRpV1dXVff9u676grqr7m5Vl6h/n3MfKMFvgWcbA4VXa7MpvAomywZYV64mOJaNViIkhBDr4C+cC2h6fD9UP2d2WSQEhIts77Oqx+6DyvvNLouQEfGdOIryu/4U0Ptqr9llmeaFT9hpMrmXgr8Codp6mB31kvO7oB8jnGhSB7iMa65YJe9aaHJkBqzBpAnN4LJ/MHxCYgAAIABJREFUwk5l9aabXZZpci/JuqDGMdeHB5dxSMmV0GNALzwrGyi8WpVF/cGCjQIsQgghIdO1bwdz49cYH7nfXkYaVeBR9fj9zO+fv3DO7LIIuUwbOnwJnALd8NZr0ITIHQ1012L2hq2tJ/g3rXJdMtvTKT8q6McIN9zB65j3TONrzS7J9pSWLHYkYNZ3zC7JVIqKfgOb3m1CAodVWSIaO8N/SBaFV6Fl2QDL7XbD5XKNeaMVCQkhxDq8Hyxgbv7aN603uyQSQg2zp7MjV9J3m10SIX2E04/An309xEtz+r3h7zl6GKUBKw92H9xvQqXWUNeuMjdr9yUaM5pWvDSHnbZV8oohxwkn/Imb2JFCbcfMLsn2xHNT2PPwLDXHL21SMW+3gFvn9x9i9TYvn7NTQGlTeAZZFF6FnmUDLEIIIeGnZspTzM0fd+qE2SWREGr7xMn8/lucH5hdEiEAALlpL3Nz6ku7GvzJ8ZAbUgGVBzQNjXNmsiNI342DJkdub5PDJewUojdTDGjgDkA4M4n53UgViYYcJ5wIhY8x75lcl2x2SbYXOKpNborcqcOBSuoUrM0WMWm1f8Ag67b5Pry3Q8DBYhl+MTymF56pVjEtmde9VudBEXzk/mkwHAVYhBBCQkKsLEfp+D/23fxVPHwn5LYWs8siIdR9KINtfh0Xa3ZJhECTe8Ad+gEbYDFNw78FX+b9qIz+JTv66vABs0s31cZjYkhGHASOJqLgYGiS5y12tNClOWaXZGtqVyF7Tci45vNgmzCqW1VsPiHhpQ0DB1mOuT5M38RjZ74Eb7d9g6ziWhWvfqp/nauyRHDGZPnk72wbYNEUQkIIsZfurP1s75iZNA0k0ojlpcw5UPHwXVC6Os0ui0S4wKlBg20d676K+mk/ROPcVwHNvjdfwTBvN7sK2R538Bu4A/qRL2p3sSHHCSdS9Vqa7hZEgYGg4H7Q7JIsra1Hw97TMuI260cnXblNXudHco6EimZ7TS88V6tg+mf617YiU0Q35ZqGs12AlZqaiqioKGriTgghNtO6ehkTXrR94jS7JBJqmoaqmGi2kfvZ02ZXRSKY0p4LX9rVuubMQ4dZ/wdC4WNQWrPNfgmmmRywAuHpSiX4B1F53XtPI1+GFthwnM8bZ3ZJtuY/+muakjkKkgJkl8iYs5PHHQsHbvj+2Id+fJgl4myN9YOs8/Vqv8HcsgwRnf7I/lIjVGwVYLlcLiacio2NHXJzu91ml00IIQRA3fSXmOCix3XQ7JKICRrj2T5Cnbu3mV0SiVSaDP+RnzI3pv4jPwVUHmpnPsRzU8Bl/vOQYRZ36AcDNn4PV609GqKWXL4hvXMRB29X8G8+1Z4LtPLbKKi+Uva8zr7e7JJsS+Uqdf3xNJHaH4zUqXIFifsFPDTIyoX3JHBYvE/E8UsGhOFBcLFBxZtb9OHV0nQR7T4Kr0LFVgFWfHw8HA4H4uLiaGogIYTYiNzUiPJ7x/WFFuUT/gKpPnJu9shlbckfMwGWd9lCs0siEUryvBPQ1+ZrkBu2MI/pzliPuld+iNbEb6BnxxcHD7Iyvw7h9COQa9dDExpMelWhcaZaYW7gnvvYb8hxlKYd7Eiik7cacpxwo4mt4Pb/0xV93L4JTTFmlchwJ1UksOdg/j1ml2Rr5+sVfJwtYdJHA/fJGjfPh7e38cgokuATrBEMlTapmLVV0NW6JE1Aa481aowUtgqwYmNj4XA4aFQVIYTYjC/nCBNa1E573uySiEl8x7LpXCCmU5rTwR38Htsn6Pw05jEq50P9m1P7ztXqJ36O9vW3wJ9zw5CjsvxH/wvi+elQWrJMeoXG2lfIrkA4Z6cxXYulikT2d1T0tCHHCUf+7J+wvcN8HrNLsiWh4D52FczyxWaXFBZqWlVsyZUwZYiG79OS/dh+SkJjh3nTC8uaVMzepg+vFu0V4O2i8CrUbBVgxcXFweFw0OgrQgixmbYNa5jQomVVgtklEZOINVUou3I1yvtuhdJK0zFICEnt4AvuZwOn43+A2n2OeVhX2i7mulV+9y3gTh6HJnVArt8C4cxT8AeEYLot7YvgT90JqXIZVN9Fk15w8K0+xK5AuN5lzAqEQsk0Njy49J4hxwlHfJ6Dee+UlkNml2Q7as8FcAe+fcXn+UtQ2nPNLiustPs+b/j+Rj9T8wJHeW44KqK0KbRBVoVXxTvb9LUt2COgsZPCKzPYKsBKTU2Fw+FAenq62aUQQggZgYa3XmOXn8/cZ3ZJxEQ1kx9nzgeuIM/skkgEEcsWBoRMX4Bcs455jNLVifrXpzDnaXPCXN2+1O5iSOVLwOfdOvSorMM/gFj8PJTGHYDNp3PN2sre0GUVG7MCIV/wANs8u3a9IccJR8KZJwLeuySzS7IduYZdzZHP/YvZJYUtSdaQfV7G+zsF3LFo4D5Zj67ksPKAiMIq4/tkVbeoeG+HPryau1tAfTuFV2axVYAFADExMYiJiaFRWIQQYhNKZwcqH51w+Ubw1hshlNFUhkjWtOBdJhjoSN1kdkkkQihtLt3UKvHsc7rHde7ZzpyjFfeNGzxo1VQozekQS6aCC2gM32+YdfwmiJfmQO04ZeCrNc6Tq9lpPxcbjBkV4T/2OxpFNErixZns6LVSfQBLBieceZK9Vnhmm11SRMivUPDBfgEPLR84yLp7CYcFewQcu6hANSBLqm3TMGenftrgnJ0Catusv1piOLNVgJWamoqEhAQ4HA5ER0fD6XQOuXk8dJNECCFm4gpOMjeCNS88YXZJxGTtWzYy50TT4jlml0QigSpAKHycHVFx9FdQO9kQSW5rRd2rk9nRV4kLhn8YfxXkmjUQ3A+Ay7hmiMbv34Bw+lHItRugCY3BfsWGqG1TmRu6Bz/gwBnRaFkVwGX9S0Afp9LgHydMSVUfsuFL8Qtml2QrGl8Pf/aP2ADVm2l2WRHlQr2KdUckPDVIw3fHXB/eShWQfkZGNx+c49a3a5i3Wx9evbdDQHULhVdms1WA1dvEfSSby+Uyu2xCCIloHSnJbFix5H2zSyIm8+XlsI3cpzxldkkkAkiVK3UBklS5XPe4jh0p7OirB26Hv7BgVMdU23MgembDn/P7IUdl8Ud/BfH8DCgtB8f6Ug2VW8quQDgtOUh3jQE03yU27Mv6DjTVmF5b4Uhu2hOwet7dZpdkK3JDCjtq8tj/AKoxq22SwdW2fd7wPTZp8D5ZUzfy2JonjWl6X0OHigV79OHVO9t4VHgpvLICWwVYqampwxp1RSOwCCHEOprmzmZuBjt3bTW7JGIyuakR5RP+0ndOlN31Z0gNdWaXRcKY0pEP/9FfMzekQuHfoCnsDansbUbd1GeZa5Z3xZIxH1+T2iHXb4ZwZhL8B787ROP3q8GfugtS5XJLrhy3NU9ibuwS0oxZgVBpPcgGCDm/N+Q44UrtPB0QwPzG7JJsRTwXy45gK5lqdkkRr8OnYV+hjDeHaPj+9Bo/Pjki4mLDyPpkNXdpWLhXH17NTuVRFuLm8WRgtgqwCCGE2Ismiqh66mHmZpA/V2R2WcQCamOfZs4L34mjZpdEwphYPJm9mc++Hkprtu5xHds2MedlZfRd8J8tDGotavdZSOWLweeNG0bj9x9CLJ4MpWmnZUZ/LE1nVyDcmicZchypZh0bOLofMuQ44UoTvfClf/nyCLYD3wZUY8LGcKPJPfAf+w3bBL8h1eyyyN9JioYj52XM3SXgzkEavkev4LAsQ4C7cuggq6Vbw+J9+vBqZgqPS40UXlmJrQIsGk1FCCH2wpecZW4GqyY9BJW3xk0YMVdzwlzm3GjftMHskkiYkmvXw5d2NTt1sEzf00pqrEfNlKfY0VcfJhpXmKZAaU6DeO5lcNn/MXSYdeJmSKXvQ+3MN66mYZiWzI5+OHHJmBUIRc877AiY868Zcpxwxh1mezhpXJnZJdmC4t0fEHj/GJrYZHZZpB8FFQo+yBDw8CAN3+9c5MO83QKOnJch95NFtfk0LE3Xh1dvbOFHPIqLGM9WAVZsbCyio6MRHx+P9PR0WomQEEIsrnP3NuZmsPH9WWaXRCyic8cWtjfavLfNLomEIbXnPPzH/xjQC+heaFKr7rGBiwtUTpwA/nxxaOrkKiFXfwSh4H5w+786eOP3A9+EUDgRcm0SNCH0N9XjF7I3eZ2cMcvJC0VPBfQrW2bIccKZ/8Sf2Sb4bUfMLskWxIuz2NF/RdSn0eraejSszZYwIWHgIMsx14fnPvbjcIkM5e9BlqIC727Xh1eTVvvR1mPMtY2Mje0CrMAm7bGxsUhKSoLb7Ta7PEIIIQGaF8Wzo2w2J5ldUkgo3v0QPe9AkzrMLsWyeM95Nix4lBoMk+ATz03R9ZdSu/RTAlW/HxUP38mcky1Gjr4ahMpVQvK8Be7gdUOOyuIOfAvi+elQu0MTtFW3sisQ3pfIGXYs/sRN7BSupr2GHStcCacfYd/D+s1ml2QL/iM/Zd+3umSzSyLD5Bc1bDspYeLKwYOs6OUctp2UKLyyIVsFWADgcrngdDoRGxuLqKgoJsyi0VmEEGItVX+7l+1/FaLRDGZSu4vBZVzz+c1l5rUUZA1AE0WU3f6/zPmhdNL7RIJHac/VrzroeUv3OE1RUP/6FOZcLLvzZiht+lFaIaXJkJv2QnA/qJsC2e8qhsdvhFTlBFRjVgUEANcFmbnRi9ti3LG4rO+wo4d6Lhh2rHAlXXyDnYZZOt/skixP9ZXqQm9N7jG7LDJCigocLpHx3Mf+QYOswO3xDym8sjrbBViB3G43kpKSEBcXpwu0YmNjqW8WIYSYRGlr1d0Qakp49xLQxBb4s6/Xj5LIvBZiySvQhEazS7SUmucfZxu55x4zuyQSLlReN4rCf+Sn/YY7gSNFS8fdgNaPlptQ9MA0sQVS+WL4Xb8YuleW6xeGhT0bXGwD91VZoiHHgcrrXpeRwVy4kqqcbIBVPNnskixPKl/MBsN548wuiYxRYZWCmVv1I60CtweXcahupYbtVmf7AOtKHo8H8fHxTJDlcrnMLosQQiJS9+EDzA1h3WsvmF2SsTQZfO4tg99cpn+FgqwrtKxYwpwjbetXm10SCROS5y3d509p0wekrUlrdOFV3SvPWTpsV9pzIRZP7hvp2e/UwoxrIDfuDPqxZ6eyN4EZRcasQKh2F7Ov5+B1hhwn3AU2I+dPjje7JMsLnLoqVTnNLokESYVXxcK9gq6PH4VX9mL7AMvtdiMhIQExMTH99saiqYSEEGKOlg8T2RENYR5OiMWThxwZoQuy+FqzyzZV597tzDnS8G6c2SWRMKB2Feqm3Innpuge17EzBWV3/Zk5B+vjXoZQZpPR+yoPqWb9oMG55HkL0IK3SuDjH7LTcS42GHPDJzfuZIOXEzcZcpxwp/Zc0I9CJAPSxBbdtSPS/06Ho8CG7xRe2YstA6z09HTdSCuHw4G4uDikpqZSaEUIIRZQ9+pkdnrYsWyzSzJM4DQN376rwOfeAtHzDrgD3xo4yEq7GsKZSVB9pWa/BFPwxWeYc6T6qYehycG72SYRSJPBH79RN3onsIdN98EMVD56N3P+1bw4Cf7CfJMKHxvVVwqh8LH+e2OdHA9NbBnzMfyiphu1IBr0cZUqEpnXIJyZZMyBwpwm9+hG5pGBSdVr2cDv2G/NLokYqLfhO4VX9mKrACshIYEJrKKioqhpOyGEWJDUUIfyCY6+G8OKe8dBaqgzuyxDKC1Zum9s/dnXX75hVHlIFYm6hsQUZAFqTw8qHoliQgSh1CajX4glBfav8e3Tr17HnTqB6mcnMudd1RMPoMd1yKSqg0eqXNFvw3fu0A/6XX1xJE5XKkx4NfkTf5Cq1gtcPVK8NMewY4W7wC9RghFmhiuh4F467wixOFsFWLGxsUx4RaOtCCHEmnqOHo6I/ldKy0H4j/46YIrGz6E0p+seq3IVnzdhzrlh4L41mV+HcPZZKC2ZJrwac9S/MZU5V7qz9O8dIcOhtGaDO8wuohDYtJo/X6wbHVpx3zh07gt+vyizyA0p4I//QXd98R/+f5AqR9+cfo+bXYFw3m4hiFWzhIL72BCydoNhxwp3/ImbA3rBHTW7JEvS/NXgDv07+161Hja7LEJIAFsFWG63G06nc8B+V7TiICGEWEPrJ07mBrHF+YHZJQWd1lMC/tQdAQHUNyDXfjL48/w1kCsSwR//48AjsjK+BqHoKSjetBC9GvO0rF7G9kpbu9LskogdqbxuCp3/6K+hdFyeEijVVqPxnThd0/aOLRtNLNwYSnsuhNPR/Y72FM9Ph8bXj3ifqw6wKxBuPGZMA3cA8B/7HwoSgkQ4/SgbBtZvMrskS1LqP2OvHzk3AKpx5zghZHRsFWBdyePxICkpCXFxcUyYFR0djYSEBLjdbrNLJISQiNUw61XmBrHrQHgFMZrUBuHMU7qbQ7F07vD3ITRAqlwOPvfPAwdZ+/8RQuHjUJp2G/hqzNWduY9t5D7rVbNLIjYkV67QNzCvvByGKp0daE6YqwuvWteuBDTNxMqNo/H1EC/M6HdKoeB+GGpH7oj292YKzwRYh0sMaoCl+sEd+DZTr+orM+ZYEUA8P4P9XJQvMrskSxLOsguxiOenm10SIaQftg2wruT1evtt7B4VFUVBFiGEhJjc3obK6Lsu3yTe/r8QK8Lr5kO6OFMfXp2LBVRxxPvSRC+kqg/hz3UM0iPrSxBOPwq5YZsBr8Zc/MUSJlCo/Ns9UDnO7LKIjagdp+A/+is2oCl8HFD/PsVN09Dy0XJdeNWcMBdqd5e5xYeAVLkC/uwf6acU5twIpSFlWPtQVeCxDzkmwLrUqBhSr+a7yI5sPfjdoK6kGGmkimUBf6teNrsky9GkDvhdv2BH/TXtMrssQkg/wiLAAj5fmTAhIUE3vdDlcpldGiGERBQuP5e5Sax96SmzSwoqqXI5fOn/J2A0w0NQ/VVj3HE75Oo14PNuGzjI2vcPENwPQa7fAmjG3DyGmiYIqHrifuac4c8Xm10WsRHh7HNsMJP9E6htl///175pgy68ang3DlJ9rYlVh5bStBt87l/0ffcOfhdS2aIhA6LqVpUJr6JX+MEbNLtK8WbqgjYyenLjdvbvVcH9ZpdkOUrzXvZzceRn0MRWs8sihPTDtgGWy+WC0+lkGrv3bjExMUhISKDwihBCTNC+OYkd5bB0ntklBY3csBX+w99nb66O3wS1Iy9ox9DkLsi1n4A/decgQdZVEArug1z36eVRJjbW8PYMdsppevhOmSTBJdd+At++L7AjTMoW9v28a98OVNw7jjm/6qe/CP5CiYlVm0PtKoRw5sn+ryfnpkDjygd8bo6HbeD+2me8YXVK1Wt10x3J6CkdJ5n3k8/5vdklWY54/nX2GnL2ObNLIoQMwFYBVmpqar+BVVRUFOLi4pCamkqN3AkhxGSNc2YyN4ude7abXVJQqO3HdCsI+rOvN2yagaZwkOs2gs+fMHiQlX/35yt0KT5D6giF1nUBTf9XLTW7JGIDak8J+OP/y96cF9wPTWoDAPS4DqLysfuYc6vm+cfAnTphcuXm0aQ2iJ7Z4DK+pruW8PkToLZm9/u8LbkSE2Al7jcuOBc9s6kXURCpfD0T8voPfheAanZZ1qGp8AdcR+S68FvYgZBwYasA68rwikZZEUKI9ai8H9WTHmJuGIUwmA6m+krB598T0GD9q5CqnCE4uAi57jMIBfcPHmSdugNSzcfQ5E7jawqy7sOZzDlTN+Mls0siNiCWTAuYDvc9KN50AADnPoWaF55k+6s9OgE9hzNNrtoa5Jq18Lv+U98X6+ivIdcl6R6/eJ/ABFjbThnXkypwlJhUudywY0UK/yF25PCYp7yHEbXNpbuOaFyF2WURQgZgqwDL6XTSKCtCCLEwf/EZ5oaxOiYamjjyxuZWosk9EIsn6270JM87IS5EhdyQAuH0w/ClfWHAIIs/eSuk6tXQJPv07xArytig4eE7oXR2mF0WsTC5fgt8AaOIpEvvAACESxdRHxfLnFNlUbegc3equUVbjOLNBH/qDn1frMxvQLwUDyg9fY99eSO7AmFemXE9+AJ7dcnUTHvM+BN/ZN5TpS3H7JIsQyx9n/0y6PQjZpdECBmErQIsQggh1ta5aytz09g0722zSxoz6dK7+tFOZ5+DJnebVpPcuB386UfBBTSTZ4Ks3L9AqlwJTWgyrc5h0zRUP/0Ic+74z9AqwqR/mr8K/rxxAcHt7dD4WshNDbppzKXjbkBb8jqzy7YktecCxLPP9z+qs+gZqD0l6OY13P/B5RUIx83zoa7duClogSsmqp2nDTtWpBBOR7OhYP0Ws0uyDP7kePa9qVppdkmEkEHYNsDyer1IT0+H0+ns25KSkuB20394CSHELM1L3mduGttTks0uaUykqtW6XjF8/gRovktmlwbg85XFhMLHwe3/p4GDrBM3Q6r4ABpfZ3a5gwoMHTp2bTW7JGJRkuct9jzPvBZyQypUXw+aP1ioC69aPkyEJhu0ZF4Y0BQOUulccAe+rb9+5N2GygvpzOirSas542oRGuBLu/ryaLCMa2g1uCAQz7/GjlYsX2J2SZagdhXCt/+ay+9Nxtegdp0xuyxCyCBsGWClpqYiKipK18y9d4uNjYXX6zW7TEIIiTg1kx9nbhw59ymzSxo1pWk3/Nk/Zm/mcn4Ppc16vReV5jQIZ57STalietvk3AipfAk0i/Y+aUtex5w73g8WDv0kEnGU5r3gsr7Tb5PvwMUASsfdgOZF8VDaKAAZDrkuGf5j/6O7drRk/gcWrV7eF2DNTjWugbvSnstet1w/N+xYkUSqSGQ/MyWvmF2SJchVKwJ6Sd5pdkmEkCHYLsBKTU3tC6qio6MRFxcHp9OJhIQEpsl7VFQUhViEEBJCQpmH7WM08R6oXfZrKA4AasdJ+E/cHNDY9d8gN6SYXdqglJZMCGefBZf59YGDrGO/hVS2ABpXZna5DF/OEbaR+yu0jDlhaaJXt5gCf+JmaL6L6Ej9DKW3/YE5hxpmvwaxipoxj4TS5oJQcJ/uutG255+w/pMZuHdhNT46bFxfQ7khJWBq6HjDjhVJ5IZUNqhxP2h2SZYQOLVSKptndkmEkCHYKsDyeDx9AVVSkn6FlN7HxMTEwOFwID4+PsQVEkJI5OrK2Btw82jPpc9Vf/XnjdKvvIFL+xLkymVmlzZsSstBiMUv9DslqC/IOvprSKXvQ/NdNLtcAIBYW42y8Tf1nT/l946D7G02uyxiIWLpPP3nsi4JXfv3oOKB25nrT+3UZ+EvpqlAo6FylRBLpvZ73diX/AiO5hs3slYqX6zrN0jGLnBkG3/8RrNLMp3GlYPL+i7bb63tqNllEUKGYKsAKyEhAQ6HA07n4MuWe71eREdHw+Fw0CgsQggJEe/KJWzT5KS1Zpc0cpoE8dzLups28cIbZlc2KkrrEYjnYsFl/evAQZbrF5AuvQut55zZ5aLmhSfYKaj5uWaXRCxCaT2sa+4tFL8AX84RVD/1sG71U1/uMbNLtjdNhVSeAP+hf9NPKcz+E5SmnYYcVjwXy46IKX3fkONEGpWvZa/7B68zuyTTyXVJ7Hty/I8ANLPLIoQMwVYBVu8UweGEUr1hl8tlvV4lhBASjuqmPc/cRPqO2+/6qxvhse8qCGcmQRNbzC5tTJT2HAglr/R7M9o3RfLITyF63oLSVWhanc0L32Mbuad+ZlotxEIUDkLhxICpsP8Nf8Em1L78DHPOVDx0B7oz08yuOGy0lm+FO/VG/fXi0A8gVXwQ9OMJAVNE5bqNQT9GpOIOXse8txpfa3ZJphLPPhvwRVWc2SURQobBlgHWcDidTgqwCCEkRMS6GpTffcvl6V/33QqpqdHsskZErl0P7sA3A/qv3A61u9js0oJG7ciDeH46/Id/OHCQdfh6iBfegNKRH/L62rdsZMKIpkXUCoAAUuUy3XnKu+NRP3Mac76Ujb8JHds2mV1uWCmoUPB84hGkJz+kv16kfQFiyatBDUL8x37DHENpPRK0fUc6fw4bRKodkTvCVRNb4D/yM/Zca95ndlmEkGGwVYAVHx8Ph8OB9PT0IR/b2wfL4/GEoDJCCIlsPa6DzI1k/YwpZpc0ImrPBXAZ17BBTua1UH2lZpdmCE1ohFjyCnzpXxkwyPKlfwVSRWJI6/KdPM6cRzUvTgrp8Yn1aEIjuMxrA/r33Iam+e/oVhxsXb/a7HLDzq4CGY65Ptw6rxOb1r/U77WCP35j0EIsX9rV7Cghm49+tRKh4F52dFujMdNA7UBpyWL/3h/4ltklEUKGyVYBlsvl6lt9cLBgqnf0VWxsbAirI4SQyNW67kPmRrJltX0anqtdheDzxrH/mc36F8i1Y5u64het30tD7ToD8eJb8B/5af+jsbK+C7U9dL2E5OZGlE9wXB7Jd9efINXXhez4xHoCp/n4D/8EbR+/pAuvvCsWQ/X7zS437CzPFOGY6+vbThxeBn/2j/W99HJ+D7l+bKPf1J4S9vpz8HuApgTplRCh5BU2wArxFxRWIp5/jZ0+eO5Fs0sihAyTrQIs4PI0wqioKMTHxyM9PR0ulwsulwtJSUl9P6fpg4QQEjr1b05lbia7D2aYXdLwaLIuvPLtuwpS5Yox7batR8Ok1X7kXpKDVKixNKkDoucd3UiX3h5goRTY08iOvdRIcMiNO3XnY2fKo7rwqmnubMjN9pqybBdTN/JMgJXjkaF2F8OffX0/UwqvHtOoTaU1mw3Fjv46iK+ESBWJbGhT8orZJZmGO/QDGo1GiE3ZLsDyer2Ii4vrC6n626KiopCammp2qYQQEhHkthZUPnzn5T40d9wMsarC7LKGRSyerLsJE88+M6Z99oZXjrk+TFzJ2WIkVi9N6vh8amHATWkop1I2L53Hrmb52SchOzaxDk3q0DWd9u39McruvpmdrvzGVAhl1C7CKBMSOCbAauxUAXz+++E02pHiAAAgAElEQVRPju935KZQ+Bg0uWfEx5Kq17L7cT8Y7JcT0QIDYaHgXrNLMoXaVaibLg+VN7ssQsgw2S7A6uVyuRAfH4/o6Oi+4Co2NhZOp3NYqxQSQggJDl3foikxZpc0LFJFAnz7/oH9D/3pR6Hx9aPe55XhVe+2PFMMYtXG04Qm+HNvYd+Xs8+G7PgdO1J0o2tI5BHOTWWnk6V9G/WvsiOval56Cv7CArNLDVvebo25lt21mGN+rkkdkDzvgMv8Z31frFNRUFsPjeh40sVZ7JcJF14P5suJeEpbDvs7OvFHs0syhXTpvYDA9W9ml0QIGQHbBliEEEKsoX3TerYXzQcLzS5pSHLdZ+AOfpf9z3zuX6B2uke9z/7Cq96tsMpefVykKid7Q5rxf6E0D72ASjD4C/OZ86n62YkhOS6xDrl+s25RBe/iXzLnRdWTD6Dn6GGzSw1ruZdk5jo2ZUP/o1TkmnXwu36p74t19L8g1Qx/BKVw5nF2KnfVymC9FAJA46vZ38+h75tdkin4vFsDzjOn2SURQkaAAixCCCFj0hj/JnNj2bXP2r0k1NbD8B/7b/Y/8kd+BnkMS2j7RQ1Pr+k/vOqdSijaox0WAECT2sHn3RbQC+vJkBxbbm9DxQO3Xz6nbr0RYmV5SI5NzKdxFeDz/sqcex0b/h0V9/6m75youO9WdKXtMrvUsLfpuDjs0aRKSxaEU3fpF4LIvBai511A7hryeHzun5nnKk17gvlyCNSAL26+MKYRx3akdOQzq+9ymV+H1nPO7LIIISNguwDL7XYjKSkJTqeT2VJTU2nqICGEhJjq51D1xP1MgMVfKDG7rAGpPefBn7wzYHTRtZBrPh71Pv2ipmt03N+2+pC9phLKNet0fULkptCEBnXTX2TOqZ4jB0NyXGI+8eJM5rzr2fUV1E3+MXM+dKQkm11mRJizU2CuYTvzpUEfr/o8EItf6L8vVlEM1O7iQZ/vP/xD5jlq15lgvhwCwJ/ze/Y97jhpdkkhFdjIns+/2+ySCCEjZJsAKz09nel3NdAWHx9PQRYhhISI/+xpdrrXMxOhydYcaqRJ7RCLntbdWEml7496nwOFV1M38rrl52+d70NJnX2mEmqKD/ypKF2PsFBoWZnANnLf8FFIjkvMpTTvAXfg/2POuaZ3/5U5F1rX0rSyUAkcVXq2Zujrl6bwkMrmg8v6F31frLxxULxp/T+PrwWX9sUrvlj4GjSpPdgvKeLxBfezo9wat5tdUkgJ7gfYv/9l1m95QAhh2SLAio+PZ0Kq2NhY3RYVFcWsQuh2j76PCSGEkOHp2LGFublsXvCu2SUNSAxoEOzbdxWE4pdGvfrQYOGVX9QgytD1xJq02m+rqYRyXXLAe/YFyA1bDT9u594dzHnV8E6c4cck5tLEZgj5E5jzre2jr6HioV9dvr4snQele+ipaGTsFBW4dT57bevhh7+iqlz/Gfic3+n7YmX/BFLVh7rHq+3H2ce5fhHMl0P+Tjz3MhvgVC4zu6SQUX0eJljl0r4Ipf242WURQkbI8gFWUlJSXzA11AqDLpcLMTExcDgciI6OppFYhBBisKZF77FTe1I3mV1Sv6TKFeD2f4UNrwoegMpVjGp/tW0q5u4SdOHVu9t5VLWofY9zXZBxTwL7mI+zbTSVUJN039jzBQ9A04xN4fznigIadj8IyINPXyL2JpXOZacO7v4C6mJ/dDnEfO8NSPV1ZpcZMc7Vqsx16+k1/hHvQ2k7phvx4tt3Fbj9X4F44Q1oYnPfY+X6zex15uQdwXw55O+kskXM+yxemGF2SSETOC2ez/2z2SURQkbB0gGW1+vtG1nlcrmG/ZzeEMvppFUlCCHEMKqKmucfY4IGKy5pr7TnMk1bffuuApf1HWhC46j219ChYt5ufXj1zjYBFc2q7vFrDrNTCe9P5HDson2GYSmt2bobUMW739Bjqr4eVD46gTm3hEsXDT0mMY/qK9V9Rr2Lvt33u6+b/iKEi9btrReO9p+RA65voxupCk2GePaZfvti8Xnj+q7DUvliNlg5+0wQXw3pJTeksl/kuB80u6SQEQofY0efed4yuyRCyChYOsBKTU3t62s1Eh6Pp28UFiGEEGPwngtMwFD5t3uhdHebXRZDExrBZX2HDa8yroHamT+q/TV1aliwRx9ezU7lUdZPeAUA9e0qXvuUnUr4xhYezV39P96K+Nxb2Ok9R39t+DEbZr7CnF/dB/rvnUPsL/D86k69GuV3/w9Kx92AmucfB5efa3aJEWdtthjUkaNS9VpdSOnbdxW4g9dB7cyHWDyZDbBK5wfplZArqZ357LX82G/NLik0VB5cxjXsFzHtdF0hxI4sHWD19r4a7uirK/WOwvJ4PAZURgghpCt9t6X7FGlyD/zHfqu7YZLrRreCWXOXisX7RF14NTOFx6XGwcOo7PMyopawz1vvss9UQqU9V/8+Nu409JgtHy1nzq+WNSsMPR4xh1S9Vndu1b50/eeh+MR70H040+wSI9Lb29j+fhlFYx81qnbmgzt4nX40VtrVun+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+boboiEgntHta92n4al6frwKm4zj/P1w7+pq23TMC2Z143eausZ/speZlK7CvWBYM16w44nXAqYojrxHqicz7DjkdAT3A+yjdt3fhEV9/3m80D800/MLi9iNXSozAqE9y71ocsfxOuUJkM8P33QAEsTW4J3PMLwu37BhoXdxWaXZLjAEX5G93EkhBiHAixCCCEjJtZUofyuP/eFCxUP3A65pXnoJ4aA3LhTdzPkd/1iVN8yd3AalmXopw1O/8yPc7XKiPd38JyCOxdxzL6SjtpnKmFg4ODPvh4waEVCVRRR9cQDTIjFnysy5Fgk9AKbSfv2XYX6137w+XRR5wfQaNVJ05wqV5hrVGzSKBu4D0FuSNWNBvLtuwpc5rWGHI98TsiPiqgwJ7DvF5dxDaAac04TQoxniwDL6XSOeOt9LgVYhBASfN2HDzDBQn3cy2aXBODzUUKBN0Rc1negcpUj3le3X8PyTP3Iq9c+41FcO/rpNKsOsIHYw8s55JWNPAwzg+orhS/t6pCNwmp453XmPOtK22XYsUjoaFKHbnGFjo+vQem4G9C06D0o7W1mlxjRtp+SmGvUwr2CYcdSu4vhz74+MhuLmyRwOp1UFd6rtkuet9jR2KcfMbskQsgY2CLAGstGARYhhARf69qVTLDQumal2SV9vuLgoR/omgMrbSOf2ugTgJUH9COvpiXzOFM9trCpulXDyxvZqYRvpfLo4OwxlVA4M4kNCA/9wLBvs9vWr2Ybua9KMOQ4JLQCz6GeXV9A5UP/hYbZ0yFWV5pdXsQLHHW66YSxo+E0uYcZFUQBg7HE0vlsgHXxDbNLMlTglMnRLuRCCLEGSwdYCQkJiI2NHdPmdrvNfhmEEBJ26uNeZoKFnuwD5hakyeBP3KTv0VS9dsS74kQNzoP68GrqRh6nK4MzUirzrIzxC9mphJ/m2GPKVL+jsCoSDTlW4Ei/uukvGXIcEjpKa7buc9ow8zrUvfIcTRG1iBmb2ID96MXQLDYhet4Z02IbZHjk+s0RMyJJ9ZXqvtTSpA6zyyKEjIGlAywCZGdnIy8vb9iPTUlJQUpKCjIyMlBWVjbkc8rKyrBr166+5xl5LEJIeJBbvKh44Pa+UKHszj9BrKkytSbx7DO6m2Kx5JUR70eQgNX9hFexSTzcQQqveq3IZI/zyAoOp8rtMZVQPDdFN03TiFFYYmUZE2BVPDgeSifdfNiWyqMnPWDq4Pp/QvUz0ZZaBCKSCTIQvYIN1ytbQjc6VG7aC7lxZ8iOF4mU9lzmM8gfv9HskgwjVSSyrzVvnNklEULGiAIsC8rOzsa6deswa9YszJgxAykpKYM+vqioCPHx8ZgxY4ZuS04eeJhscnJyv8+Jj49HUVH/34KO9liEkPDhyz3GhAq1U81djloqW6BfcbDwCWiid2T7UYA1h/Xh1Uvr/YYESxXNKqZsYEc6vLOND+5qXwZR2nPhP8xO15TK5hlyrOpnJjLnm7+wwJDjEOP5j8Yw50xX6tWon/4/6D6QZnZp5O9Km9gG7hNXcZBH3/KPWJDKlbE9xw7/yOySDCPk38P+nSqnaeiE2B0FWBZyZWh15TZYgNXS0tL3nMTExL4RW8nJyYMGYCkpKZgxYwZmzZrVN/IqIyMDiYmJff/e0tISlGMRQsJLW/I6JlDwrlhsWi1y7QZwB77NfsN68jao3WdHth8FWHdE0oVXL6znkVdq3Kio/UUyblvAjnYwut9MsIjnX2dvgo7+CprvQtCP0zT3LeZ869xJf2fsSChajZ6d/8icM83x16Fj+2azSyNXyD4vM9ejuC20Wlu40VSB+bvJpX95xF/42IHaXQJf5jeY16l2njK7LELIGFGAZSG9wdG6deuQnZ3dFyYNFgr1BlELFizQ/Sw7O7tvn1e6MojKzs7WPW/BggWYMWMGdu1iV3sazbEIIeFHtzJc+m5T6lBaMuF3/TIgRPkvKN7MEe1H04BPjuhHXj2/zo9cA8OrXoENkyeu4uCusP5UQrXTDX/2T9hvty+9G/TjtH36CXO+NSfOD/oxiLGk+mJ0bmLPlfbV/xftG+eYXRoJkJzDBvkrD4hml0QM4D/6G+bzqHadNrukoJOrPwqYPvhXs0sihAQBBVgWEhgmDSfA6g2bMjIy+v1573S/K/fdGzbFx8f3+5yMjIx+g6rRHIsQEl7Unm5UPXYfEygIl4I/6mbIOrqKwJ+8je3DdODbkGuTRryvDUf1I6+eXetHjic0IVJpk4oX17NTCeN3COjhrT+VUPLMZgPEIz+D2h3cRty+nCNsI/epzwZ1/8RYmsCjI3k8O8131xfQ9smj0Hi/2eWRAPN2C8y1aFeBPUaEkpHh8+9mPpNK0x6zSwo6ofBxti+m5x2zSyKEBAEFWBY2nACrd5rhQE3UV61apdtH70iqdevW9fucoqKivv2O9ViEkPDiP+NmwoSa5x+Dpoa2QYomNEM484R+xcHyhSPeV9JREX+dx4ZXT6/1h2zVrV5phTL+GhCibcm1/o2j2l2sW6JcujgzqMeQ6mtRfufNfedc+T1/hextCuoxiHE6Nr2Krs1fZkdfJf2OfocWFRimB3vxCmINQvELzGdSrvrQ7JKCSvXXwn/4h2xI15JldlmEkCCgAMvChgqwysrK+g2artQbVl25j3Xr1g07GBvrsQgh4aVj2yYmwGpa9F7IaxAvvK4Lr8SSVwBtZDdan+ZIGBcQXj31kR+uC+bcsC1NZ6cSPuH0o7DK+jePUukcdhRW9o+gduYH9Rg1LzzJnHe+kyeCun9ijI4d69H6AdujrmvLv4A/F36jPcJBu0/D3UsuX4PuWMShuZM6uIcjqXQu+zc0yF88mE2u38z+Xcr5HaAKZpdFCAkCCrAsbKgAKy8vb9ih0pWjrUYzsmu0xyKEhJemBe+yDbV3bAnp8eWKRPjSvsiuOHj6Eah87Yj2s+mEhNsWsOHVk04Oh0tCO/LqSp5GFc+v8zM1vb9LACdaeyqh6vPAf+y/2Zuh89ODeoymRfHMedex9dOg7p8EX3dWOpre/bkubOZywutGOZycrVHZqdQf0xTPcCXXJrF/R888YXZJQSWeeyngS65pZpdECAkS2wZYbrcbTqezbwv8mddr/9U0ghlgJSYmDnu/wOUAKy8vb0zHIoSEEUVB9TOPMkGCvyh0jV/l+s3gDn6P/Vb1xJ9HPNpn8wkJdyzkdKOdDp4zL7zqtfc0uwKYY64PW/OsP5VQKl/I/l4O/RvU9uNB23/H1k/ZRu6L+u/hSKyBy8tBQ9xt6ExiVx30Zd4BgEb0WFVaIdsP8L3ttAJhuFJaDgU0OHeYXVLwKN3wH/0VO0WycbvZVRFCgsR2AZbX60VsbCwcDgezXfnzmJgYxMTE2D7EirQAq6CggDbaaLPwVrhrOxMieKLvgvt4TkiOff7ER2g7wI7maN//fVw8njii/SzdVoHxC7qZm7QHl7ZjzZ5Lpr+/BQUFyM8vQNyGOqa+Rz5ox9YDJabXNth2Jm8PWg+wK0LWZj8SvP1/tpE59y4++ZDpr5m2/rfC7Vtx4bmJaFnITh3s2PkdlOR+Ynp9tA28xW+qYa49czdXm14TbcZsZ/N2BPw9/XfTawrWdvH4Mva1ZXwfhaeyTK+LNtrsuFmR7QKsmJgYOBwOREVFIT4+HtHR0UyABXy+Gp7D4RhwlT27CGaAlZycPOz9ApcDrJaWljEdayTM/oDSRhttg29Fqz5gQoTz0yaH5LjFJ7ejKetm5j+k3enXoPTorBHtJ3F7Oe5YyIZXDyztwEe7S01/b6/cdh4qwWPL25g6p69vQO6p06bXNthW4XqV+R11pn8DF058FJR9nz6UhUtRt1w+/8b/Eacz95v+mmkL+D3tT8P5l59F/TS2ebJv31WoOPqq6fXRNvg2ZU0jc91Zs8da10bagredLjiOrvR/vvw3dd+XUXjqkOl1BWOrPvIUc+2pO3SP6TXRRptdNyuyVYCVmpoKh8PBjK7qHY0VqL9gy26GCppaWlpG1Vg9OTl5xE3cR3ssQkj4aE6YxwRY7ZuTDD+mJndCKHpGv+LgpZF9QbH9lIR7Ethpg4+s8CP9jDWn5+0qkHRTCbefsmatvTShAfyJP7F9R4onB23/1c9MZM4/7hQ1crea+tenoOqRX6J93VcD+tRFQ5O7zS6PDGHSarYH34V6mu4ZzgKn2aldZ8wuKSj4E+wXXnLterNLIoQEka0CrLi4ODgcDrjd7r5/GyjASkhIgMPhgMvlCmWJQTWSkVJFRUXD3kdv0LRq1ap+nzPQaKvRHIsQEj6qn3qY7X91xj30k8ZI8szWrzhY/CI0hRv2PnYVSLh3KRtePbSMQ1qh+T2vBiKrwMK9AlNzzBo/ztVa+4ZSrlrFNuzO/DqUlsyg7DswQG379JOg7JcER8f2zZ/3J5v7L+w5cOj7tHy9DdS2qfjrFdeb+xM59PDWXkCCjA1/6i7ms6o07zO7pDFT2o7Bl/YPl68/B/8Vqq/U7LIIIUFkqwCrv7BqoADL6XRGRIC1YMECzJgxAxkZGf3+PD4+nullBQDZ2dmYMWPGgFMsMzIy+u1lNZpjEULCg9LZwYQHZXfeDE0UDT2mVLUKvnS2CTRfcB80rnzY+9jjlnH/B2x49cAHHPaetvZoJgAoqVPx9Bp2RMSCPQJkxezKBiG1gs8bxwaORTFB2XXHrq3MOdj4zutB2S8ZO6HMg7I7b0bdlB+hZ9cX2N//pTlml0eGIbdUYa41UzdSA/dwJ559nh3ZXL3a7JLGTCqbz47+dD9kdkmEkCCzVYDVOwLL4/H0/dtAAVbvv185WstuhhNg7dq1qy+M6u1X1as3iJo1a5buebNmzcKMGTOwa9cu3c96g6jAn432WIQQ++s+lMGEB/VvTjX0eGpnPriMa9iRHFnfgSY0Dnsfe09LeGgZGwDdn8hht9u6I68CbT+ln0q4q8Da9csNqbpRc2pX4Zj36y8sYM7BmmcmBqFaMlZycxPqZ72Kstt+j67PvsKuRnn014Bm7fOVfG5rHnutWbxPMLskYjDx0hw2wPK8ZXZJY8afuCkglFtrdkmEkCCzVYDV2wMrLi6u79/6C7B6HxcdHR3qEoNqOAFWS0tLXxi1YMECZGdnIy8vDykpKX3/3t/ze6cR9v48Ly8P2dnZfcecNWuWLqQa7bEIIfbX8tFyJjxoXfehYcfSpA5wWd9hQ5D0r0Bpzx32PtLPyHh4OTvy6p6lHHbmW3/k1ZVEGZi/m51K+MxaP85bvDeN/+iv2W/B86PGvE+lswMVD45nzkOxsiwI1ZKxaF27EqXjbkDDjO+zn9m0q6F25ptdHhmmpensdWZLrr2ulWTk5Lpk9jpd+JjZJY2JJrbovjzR+FqzyyKEBJmtAizg8iqEcXFxSE9PZwIsl8vVtwKhw+FAamqqydWOzXB7ShUVFfWNmgrcBlsRsLeZe+AWHx8/YJ+r0R6LEGJv9a9PYYKDniMHDTuW6HlH959QuW7415ccj4xb5/t0I5cOl9hzJEhjp4q7FrNh3Myt1h4dITfu1P0OldbsMe+3bvpLzHnYffjA2Islo9Z9cD/KJzhQdtdv0Z16NTt1sOQVs8sbFlEGKrwqcjwyUnIlJO4XsXCvtT9fRnjhE3a06qkyK89VJsGgtB1jp+ifuMnsksZEql7Lvp7jN5pdEiHEALYLsDweT1+INdg2UH8nO8nIyOgbHTUcvaOhUlJSkJGRgbKyob+ZLisr6zuO0ccihNiT1NyIivtv6wsNyu++BVJdjSHH0qQOcJnXsjfC56cP+/lnaxRd2OOY68O2k/YeTbAzXz+V0HXB2oEcf/xG9mYi95Yx77NlVQLbyH29/Xu22JVQ5kHd1GdROu4GNL39vYDm/ddCkzrMLrGPogLVrSpyL8nYdlLC8kwRcVt4RC/XXyt6txyPtT9fwRZ43WzroQbu4U7ja9nP7cHrzC5pTIT8KOq/R0gEsF2ABQBerxdOpxPR0dG64ComJgbp6elml0gIIWHDd+IoExrUTXvesGNJF99ke+i4fgG1u3hYzw3X8KrXtE955nXdl8ihk7PuTaZcv1k/Cqt+85j22ZW2izkXG6iRuzkUBc1LP18Vsvrx/0TnZ19m+86UzTelrLp2fUj1+If+AUOqwbZJq/1QrD1TN2iqW1XdtYWEP03uAZf59csBVsY10KR2s8saFZWrBHfwOrb3YtsRs8sihBjAlgFWILfbbetm7YQQYmVtG9cyoYF35RJDjqN05IE7/MNRfYMa7uEV0P9Uwne3W3mqkwbB/TDbY6XgXmjK6Fc3858rYs7FqiceMHw1TKLXsSPl8vXgfbZfHX/iJmj+asOOXdeu4lSZgp35ElZliZi5VcCk1f5+pw2PdcsoCp/rx2ByPDLzuqd9SisQRgq/65ds6NN91uySRiWwnxd//A+ARtNgCQlHYRFgEUIIMU7D2zPYvkMZew05jlgyjf0P6LHfQvWVDvm8SAivetltKqHSuB2+9C+x/cxqN4x6fyrnQ+XEe5jzUbh0IYgVk6H4C/NR/dTDf18J8j/QtY3tfSVXjX2BB2+3BneFgj1uCasPiZidalxI5Zjrw+Mf+hG3hceUDewox+jlHETrfryCZoNLZF73qiwKhSMFf+oOdpRssz1nsYhnnw9oPTDD7JIIIQaxVYDldrvhcrmGvdGoLEIIGRuluwuVEyewgUHpxeAfp/UIuKx/ZachlS8e8nmRFF71sttUQqHwMTaYPHkHNLlr1PtrmDmNDVQz04JYLRmM0tGOxvg3+977lsXfYn+3p+6CJncOa19tPRoKq9iQ6uk1foxfaGxItTxTxLaTEnIvyahuVZlpgm09mu74KRGwGt+729kVCPe4w/81k88JZ59l/+5WrzG7pBHTxDb4Xf/JBulNu80uixBiEFsFWL0rDo50i4qKQnx8PLxer9kvgRBCbIU7fYoJC2omP27IccTiF/TTkIZY/vrYRRnPrNX3t0k6Gt6jB9yVCv62ig3tEvdbdyqh0rwXvv1fDdpNUsuaFcw52fLR8iBWSwZz5XTi2peuh2/vPwSsFvpZ32NlFahrU1FQoWBfoYyPs0W8v0vAlA08Hlo2cPP00W53LPLhqY/8eHMLj2UZIlLyJLguKLjYoI4o4F3vYkc5PrPWj8oW6wbEwTB5HXsdLayiqVeRQrr0HjtyyfO22SWNmNy0O6B35n8CNu3lRQgZmq0CrLi4uFEFWFc2eKcQixBChq9966dMWNC85P2gH0NpyYTvikayvn1XQapcMehzqltVPNjPTXCkTH1JydVPJcy9ZN25TkJRTMCKhH+FJraMal/dB9KYc7L+zalBrpb0x3f0MCoeHI/ScTeg7M7fonUF+5kVTk/E2RoF724X8NzH/n5HRgZje3AZh+mbeCTuF5GSKyHHI6PCqwZtql8Pr+G+RLb2tdnhOyLJL2q699gvhndgRy6Ta9axn+OiGLNLGjHx/Az2NZw1bqEZQoj5bBVgAUB8fDyioqIGXGnQ6/UiLi4OUVFRcLvd8Hq9SE9PR0xMDBwOB+Lj40NcMSGE2FfT/LeZsKBjZ0rQjyEU3Mt+e5p9PaANfDca6eEVACgq+u3X08Nb88ZT7S6GL43tlSTVrB/VvoRLF5lzsvLRCVB9PcEtmDDEmirUTX/p8kqkU36kW2HS33oaE1cGJ7R6cBmHqRt5LEkTsem4CNcFGaVNasiClW0n2YB4/EIf2nqs+dkaq4sN7AqEk1b7zS6JhJDSms1+jo/+Gkprtn5ryYJUs370W5UToued0W/np0M4M6nfjctiF5KQG3ea/bYSQgxkqwArNTUVDocDTqdz0Md5vV5ERUUhOjpa928Oh8PoMgkhJDzIEqqffoQJC/jiM0E9hNpVqLsRlhtSB3w8hVeXVbequn49C/dadyqhcGbSiILKAckSqp58kD0vzxUFv2DSp2VVQt97XTb+d+ja9I/siIczk7A8UxxRSHVfIocpG3jM2y2YElINRpSBxz9kp9UtSQvPa0xaIRvWzU617jWEBJ/KVer+Btt6S/8KNJm+0CAknNkqwIqPj4fD4YDH4xnVY3v/zeVyGVkmIYSEBf7COSYkqJ70EDQ+uN/O87m36L79HQiFV3p2mnzdCHAAACAASURBVEqo+kr1o7CGmCo6kIZ34phzs3PvjiBXS3p1pe1C6e3/2/deN8z4vu6Gsbi0asiQKvmYiMMlMi42qJYdKXiljCL2s3XrfB/q2tWhn2gzq7LY4HGDK3Kvp5HK9NApiJtQcK/ZbychxGC2CrB6m7iPJMC6MqxyOp0UYBFCyDB17t3OhASNc2YGdf9yQwp8aV9gR1/VJff7WAqv+me3qYTCuZfZwDLnBqhc5Yj307bhI7aR+8qE4BdLwJecRc3zj1+erhn9S3SnfJv5HXLn3tRNHZy40torYw6HogLPfewP+9FJ0zex1w/XBWsG4MQ4/iP/YXrwFKxNqlpl9ttJCDGYrQKs3ibuSUlJQz42OjoaDocDbrdb9/zhBGCEEBLpmhPnMyFB++ahr70jwZ+4ifmPJ597S7+PK6xS8EoyrwuvPswSwQn2vkkOhpNlCqKXswHCygPWDPY0oRG+9K+wNxwViSPeT8+Rg8y5WTf9RQOqjWyan0PT/HfYoHDxj9nwKvNarMlsZs69exJ8yD4fHiHIgWKZeW13LOKQ4wmP1wYAqqbhcSd77bjYEH6jzMjgxHNTwOfeMuQ2UA+q4Wzi2WfG1gOrdP6wem1pUofZbychxGC2CrB6e2BFRUUhNbX/Him9TdwdDgfTA8vtdvetREgIIWRotVOeYm5efadOBG3fcm0S+81p2tX99r4qqlYw7VN9eLXygIie8BsMMWobj7HTgO5cxCGr2Jo32uL56eworKO/geob2RdLYmU5Sm+9se/crHjgdijtbQZVHJnat2xkpxA/8XP49nyL+d2dy5mH2xewn821h60Zno6GogLv7RCY1zdnpwA1TDKe6la2gftDyzhw4fPrI4QQEoZsFWABl6cR9gZUcXFxcDqdSEhIYH525egrt9vdtwrhQKsXEkIIuUyoLEPZ+D9eMXXoruAFBHIXhFN3sqOvTv9N97DiWhXTP9OHV8syBHT5aeTVldp8GmZtZd+rV5J5VLda705b7cwHd5hdxU66NPIVgmuencgELP7CfAOqjUy+vBxUTpzArkC68XfM76zjyJ8wc2Mpc87FbebR2Gm9c24sjl1UMH4hO0rJquHwSB2/pDCv69VPebNLIoQQQgZluwDL6/UiISGBCaoCt5iYGGbqIPB5T6yEBOqRQQghw9F9cD9z89ow69Wg7Vuq/oidhpRxDZTmvcxjSuoUzNikD68+2C+iw0fhVX9OXJLxUECfsA8t2iNMvDiTHYXl+k+o3cUj2kfj+2+xjdx3pBhUbWSRmxpRP3Ma8942ve2AL/0a5neWmb6SOdce+IBDjkcxu3xDLNrHjnCcmSLAFwbTl1Py2Eb1S9NpWCshhBBrs12A1cvr9SI1NRVOp5PZAoMrQgghI9ey+gPmBrb1E2dQ9qsJzeDzHMyNsHj2GeYxigo8vcavC6/e3S5ACa/BHUG3wSXq3rfCKuuFCmpXEfxHfsaeBxffGtE+2j77hDlHm5fOM6jayNKyZgXzvpaN/yN60v7E/K7qDkfhrvlNEbN6XXWrilvns5+rjCLJ7LLGbOFednrktpP2f02EEELCm20DLEIIIcapm/4icxPbc/RwUPYrVSxjR18d+BaUlizmMf2FMBReDU9/K6dNXMnBL1pvtIjoeZc9F7J/DLVz+F9C+Y67mHO09uVnhn4SGVR3VjrKJ/yFeV/bNvyN/T2lfRELP97AnGPPfewP+89nYNjz+If2f82B1wp3hfXCbkIIIeRKFGARQghhyE0NKL/3r303sOX3/BVyQ92Y96v6q8Ef/1921M25Kcxj+hvpMHMrhVcjUVKn6N7D5ZnWGx2j9lyA/+iv2PPhwuvDfr5UX4eyO2++fJ5OcEBubjKw4vAmlHpQ+/IzTHhV/8Yz8Lv+wvyOTu2ZyJxbt873obQp/D+gbT0axi/0hdWIpcDX08lZL+gmhBBCrmTLAMvj8SApKUk3ffDKLT4+HjExMXC5XGaXSwghttKTk83cxNa9Ojko+5XKF7EjOQ5eB6XtWN/Pu/0a3t3OjnKY/AkfETfHwbbuCDuKbUKCD0fOW6/xtFQ6jz0nDn0fakfusJ9f8+Ik5lzlTh43sNrwpckyvEvnMe9lxYPj0XNwKtu4Pe0bmL58J3NuJefYO8QZiY+z2c/V8+v8qLHgQgnDcbGBXYHwydV+s0sihBBChmS7ACs1NXXQBu6BGwVYhBAyMq0bPmJuZFs+TBzzPlWfB/5j/82Otjk/nXnM5hP6qYN73NYLXeygqVNF3Ga2Cf6MTTwaO6x1s61y5fAfY1e3E0teGfbzmxfFM+dq+5aNBlYbvjp3pDDvY+m4G9D+6QLwx//I/G72b53MnFPvbOPREUGjdiq8qq4/34aj1hvdOBxZxTLzOmZtpRUICSGEWJ+tAiyPx8OsNBgbG4uoqChERUUhNjYWsbGxiImJgcPhQFRUFJxOJ7xer9llE0KIrTTMfo25ke0+kDbmfUqX4tlV57Kvh9KR3/fzM9UKnnCyN4YL99LUwbFwXZBxTwIbCH6cbb2bbal8CTsKK+tfobQN78unjtTP2EbuC98zuNrww50+heqnHmbex8b4NyGcm838Xhr2/QAvJB663FttFYf88sjrmfTZcXblviecHDyN9rtQrXexr2P1IetdGwghhJBAtgqwEhIS4HA44HReXg2rN7i6ktPp1D2OEELI0NTODlQ+evflm9nb/gChvHRs++w+C/+RnzM3w5Ln8opzogzM281OHZz0kR/FtZF3cxxsawOmPN271IejF601qk3ja+EPGOkjFr84rOdyp04wwUvNC08YXG14kdvb0PjeG8x7WPXUw/Cf2gS/6xfM7+STda8z59LmE5EZeDR2aJiygR3d6Dxov/cifgf7GvYVWuu6QAghhPTHVgFWbGwsHA4HM6qqvwALAKKjoxEVFRXK8gghxPa4gpNsIPDipDHvU7w4kx195foF1O7ivp/vzGdHAjjm+rA1L3L66hipoUPF9M/YkW1xW3g0d1prxIhUuTxgdcpv6lan7I/sbUb5veP6ztey8TdBrK0OQcXhoS1prW7qYOfOrRAvvM78Pi7s/BWeXFLQdw7N2Smgh4+cqYOBdpxir1kPLeNwptpegXvgCoRFNda6JhBCCCH9sWWAFfhvMTExAz6WemARQsjwtW/ZyE7JSpg7pv2pnafAHf5/7Oir0vf7fn6xQcWza9kbqfgdPDghcm+Ogy37vIy7l7AB4SdHrBUQakIz+DwHc54IZ58Z1nPrXnmOOWd7jmUbW2yY6HEdQsUDtzPvnTdxPuSWbHAHr2N+FyvWzGWafZ+pjuywo4PTMH0TO4JpabpgdlnD1tyl4Y4rViCMWsKhzUfXXEIIIdZnqwArPj4eDocDbrdb92+Bva4owCKEkJFrfP8tdjTG7m1j2p9Y8io7+urYb6H6Lk9JXJrOTh2cuNIPd6W9RjLYwUeH2KmE9ydyyPFYa8qQVLWaHYWV8TUozUP3X2tOXMA2H09eF4Jq7U2qqULd9BeZ96126rMQyjwQi59nfg95W27GgwtL+86d1JPWCj/Nkn6GbYIetcSH3FJ7XLvclQpT+wvrqYE7IYQQe7BVgNW7AmFsbGxfYNX7b1f2u3K73X3N3j0ej1nlEkKIrWiCoGvmzJecHfX+lLaj8B/8Hjv6qnxJ38/Tz8j46zx2ZNCnOXRzbIS6Ng3TktmRbjNTBLT2WGfUhSZ1gD85nh2FdWbonladu7ayDcjnzAxBtfbmXbmEec/KJzjQnbUfctNucBlfY34HC50r+s6Z+bsFCPQRBQAIMjA7lQ3g5+6yxyisXQXsFMi5u+1RNyGEEGKrAAtA3yqDvX2vvF4voqOjmZUJe8Or/npjEUII6R9/rkjXzFkVRn9jIxS/yI6+OnETNL4OAFDZouoaIc/ayqOdprEY5lCJgrsWc8x7vuGotdIIuXY9c8740r8MpWnnoM/xn3Ez5231049AUyN7ittguvbtROltf2Des5a1KwFNgeCOZt7/g59F4Y75zXDM9eHpNbSwQqDs8zLGXRHC/3WeD4dLrDWysT8rD7AjMjces18TekIIIZHJdgGW1+vtC6p6ud1uREVF9QVXvWFW4LRCQgghA+vcvY25qW2aO3vU+1JaDoA78E3mZliuWtn381VZ+iltxy/RzbHRPgx43x9a7kfuJevccGsKByF/AjsK6/Qjgz5H7exAxUN3MOeuWFEWoorthT93FtXPPca8Vw1vvQa5uRFy3Ubmfe/a9yW8vXJj37myM99aYadVBK6gOjuVhyBZO4iP28x+eZBtg9CNEEIIAWwYYPUKnBro9XqRmpoKp9OJ9PR0k6oihBD7ak6Yy9zYdqQkj3pfYtHTzM0wnzcOkFoBAIf7GQn0cTaNAAiF6lYNUzeyN69vbRUsNfJNqf+MHYW17x+gNKQM+py6GVOYc7f7cGaIqrUPlfOhaf7b7CjLx+4Fd/I4ILXppm/uSf5b3zmyaJ8AmfLlfuWVKbh7CXs9Sz9j3UBIUYG/rWKnE5c20ohFQggh9mCrAMvtdsPlclFfK0IIMUDNC08yN7dcwclR7Udu2gPf/q+yo69qPgYANHSomP4ZG6BM38SjoYNuoELlwFkZdyxkb7gtNYVIUyC4H2RHYRXcD2gDjwBqWbWUOXdb1zkHfGykat+cxLxHpeNuQPuWjQAAqXI583437PomXlu+G465Pjy/zo8L9ZReDSZxPzsKa/pnPDosFApfqdKrMrVGr+CorxkhhBDbsFWARSsLEkKIMcTyUpTeemPfjW3loxOgdHaMal9C4d/Y0VenogDFBwD4OJudwha1mEP2ebo5DrUVAT1wHlnhx6ly6/welMZU+NK+yIagdQOPCOxM28VOi5s9PYTVWp8v9xgqH53AThFe8C40vx8qVw5/zo3Me715/Qt9PZ32nrbuaCKrKKpW8PByNhTefsqaqdCxi+wKhK99SisQEkIIsQ9bBVhxcXFwOBxISkoyuxRCCAkrXZn7ghIA9B88fAoAyPHIuC+Rvcn7MMtCI38iSIVXRWwSOxLu7W08OjnrjBoRCieyo7DyLwehgfiSs+zUuCcegDaGBQjCidTYgPo3X2Hen5rJj4M/X/z5z0vnMO9z6fYfYnJiNhxzfUjcT5/P4Vp9kA2FX1rvt+TI0k3H2To/oN8xIYQQG7FVgOVyuWh1QUIIMYA3YApW24Y1I96HpkoQCh5gR18VPAhoCtp6NMxMYQOT2CQ/qlqsd4MXKTKKZNy+gA0UP82xzs2s0rQb3P5/DJiKuq7fx6och6q/3cOcw/zFkhBXbE0ta1Yw70vZHTehK303AEDtOg3/kZ8x7/G6dW/2BTClTfT5HK5LjSqeXO0P+DxZbxTWor3sdMdtJ61XIyGEEDIQWwVYbrcb8fHxcDgciIuLg8vlGnKjlQgJIWRoda9OZm5yfTlHRrwPuS6Zbb6d/iXIjdsAAMk5EnPTNG6eD/uLaGqS2ZZlsKMxJq70o6DCOlMJhTOT2ED05G3QxLZ+H1s/cxpzDndl7A1xtdbTdSAN5XffwrwvLauW9v1cPP8a8/6eSf0NnkgoxG0L6PM5GklH2c9TzBo/yputFQLGJrEhW14p/Z4JIYTYh60CrN4eWCPZqF8WIYQMTqqvRfkER98Nbvm94yA1NoxsJ0oP+FN3sVO+Ch8DABRUKHh0JTvSZ2k6Te+ygrImFS+tZ0fGvbudRzdvjamEinc/uMx/ZkdhVfffoL11zUq2kfvqZSGu1lqESxf///buPD6OKj30ft73zb3Jfe+b5f1kuTfJmzd3STK5uZPcJDPJZJLZooFh0zAQFg8wMIwAz4ZnYECjAcHANBhkQIhNmMUCG3kMQiwCG9EGjCzApsEI04AxstvGKzZq79aulp77h3Pa51RXVVdL3VV12r/v51N/2OqWqqufc+qcp84i2+dcZFyTHfWXyti2LSIiktvzsgy9+AfGtb3rwZulZu6g3L2c8jkd2/dOyvfazATRgy/HZ1TjoeEpYxr3cTcNys598SjrAAAEYVUCq7m5WebMmVPS0dfXF/VpA0CsDb7ystnJvfKHJf+OiW0PGh3hoeRvSO6TZSIi8uNHzATJ6S1DsVpr6VjXu37C+H5q5g5Kx+vxmVY09u5scxTW61+RqdFdBa879GK3uc7TT38cwdnGw9TEuHzSfJNxPTafdZIMvtqTf81o+mLjuq5+9MtyxrxNMuuuITkckwSmjZ54wxxteuK8QRk4FI/rudmxA+GZdw5FfUoAAJTEqgQWAKD89jw035xiVOLIlamxrIy8/lVz9FX6YhEReXrNeEFyJJmOT3IER1z/pLkuzim3DsmuA5Wf+rT38JTsOjApuw5MytotOVm7JSd9m3OSTI9LMj0uT68Zl+6Xl8ve537XiK+nnrpNLl88IpcvHpFz7xmSc+8ZkstuSBtx3Fd7imzIHKj4Z4ijA089ZlyLjcd9Tva2L8j/PLf7aRl6/v82runN81ulZu6grN0SnymkNspNipx/rzkKa97SeIxoe3mdmay++vF4nBcAAEGRwAKAY5xz7aBDLz5f0vvHP7rbHH31wu9JLvuSDByaklNuHaLDZIEDQ1MFO0RevnhERETGJiSfZNo8cDTR1Lt+Ip9oWrJqTBb2HjnmLR2VeUtH5YanR/NJpu8/NJxPNDljIsjRsfC7Roy91fGPcvYt643XHH/Dfnnt1DOMWJ5zdUpe33BsrfEz/PYa2XLhWcZ12JW4WnIH9omIyNTkmIy8daZxPV9c/HU58aas3LU8PtPdbPbie2ai6PibB2XrnujXwnqwx3ygcN8Kvm8AgF2sTWD19fXJ/Pnz84fzZyzeDgDFTY2NSebkLxqd3dzePcHfP7JdRlZ/wegMj71/ZKfYqx+PZlQPpsdtKmFcjh/e8aJsffoPjTi7+4G5Ba976puXGbH880s75PibB+XpNcfGqL+pXK5g3atNX/+KsabdxPaHjet4YOmvybWtv5Rz7xmS4bF4THWrBrMXmKOwru2MPnnvrJNffO/YSu4CAOxnXQJrYGDAdTF3/ed1dXVSV1dHEgsAihj54D2js7v1O2eX9P7xTbeao69W/LHk9r5WMFWlZu6xk0SwmXMqYZyOxQ/PceyY93dy3q3vGq+58+K7jXhOn/hVuf3iVjn1+p3S8vyY5Ko8f7r34fsKpg4eTC7L/3xqbEBGUscb17Gr/Xw5/uZBeXcbUwfL6c1MriCGo77G5zo209i4u8oLBACg6liXwKqrq5Oamhqpra2VRCIhs2bNMhJYIiKJREJqamokkUhEdJYAYId9jy4yOruf3BK83pwc3Cgjr37WHH21vt51OtqlC0cq+ClQLm7fXSWP01uG8lMLL104kp9yqKYhtjx/dGri8ldXyd7kfzHibcubCdm6ZzI/xfHwaysLEjgbj/ucfPC1L8p9F94iv3hoZ9WOMhp+7x3JnPBPjqmDVxmvmfjoDuP67Xz69+Tyu5YylaxCLl9sbmChpuVG4fDIlHEux988KGMMwAIAWMaqBFZnZ6fU1NQYo6vUaCwnt8QWAMD08TVXeI7WKGZsww1GZ3i4589k8sBbctMz5iieE+fFY/0XBJNMFy68r5JMF943nE8yXf34aD7RdN+Ko4mmZ/vG82tjqfWy1u3I5ZNMM9mBcmz9z8yYe+WvZfLQuvzPJwY+kU2nHeeaxFKJrKcuvk52b9hWjksVG5PDw7LlvNOMz/rROV+XycOHjr5mcIMMvvIPxvVb8vAP5cL7hklkVMiHH08WlKXX+qO52O9uM0eEXfTAcCTnAQDATFiVwGpoaJCamhrp6+vL/59XAqu5uVlqamqkt7c3zFMEAKs4O/tj27YEet/kofdkuPfTRmd4vP9aeX1D4dTB9lcZ3WGbXQcmYzndbvLgWhle+Slz1F//z83XHD4kexY9IJvPPtkzkdV//D/JhmsaZTTTH9EnKa/dTdcVfMbhd/qM14xtuN64bhue/O/y/Tt6Zd0Opg5WknNa7uwFw5GULeeOsNc/Gf2aXAAAlMqqBJZbssorgTV//nwSWADgY+S9d8z1ry4+R6Ymgq1TNd5/jTkSpvevZMe2d+VHj5gLF1/dMSJ7D1fnlC1EY6z/52bsrfwLmTy4tuB14x/vkP2PL5bM9y/2TmSd9GXZffN1Mvjaygg+SXkcWPqUbDz+88bn2rOg1XjN5IE1kk3+mXHdHmy7Wh7uZV26Suv7KCf/6piW2/VW+KOw7lo+Zq4p9xrfPQDAPlYlsNQIrP7+o09MvRJY6v/10VoAgKP2P91hdHp3N10X6H25/WtkqOdPzdFXG+fK/JfMDtLpt0c3XQbVa/LwOhnu/SvH2ms/83x9bm9WdnR0yBsXfc8zkbXxa5+XXYmr5NDLywMnceNg5P20bJ19nvFZdl5zhUwM7DZe98may4zrtbbzM9Lc+Z7sIbkcinteMOvGHz0yIgMHw7329UvM9bh61zPyDgBgH6sSWGoNrIaGhvz/uSWw1OtmzZoV9ikCgDV233qD0fHd3/nLQO8b++BKcwTMa38vr6f75eu3mVMHH3yZqYOojPGNNzp2v/yvktv/hu97Rg8ckhfufkqeOedH3oms4z4nH19zhRxMLpXJocGQPs30TA4elt03/dw49y3fOl2G3lhtvC6XfVGyy37fuF4LFs2T1zeSwAjLBztzcl6rOQrrsdfDS5SO50TOcexAuOmTGM4RBgCgCKsSWCJHdyFsaGiQ7u5uI4HV29ub34GwpqZGOjs7Iz5bAIivbd+7wFwzZ+2aou+Z3PeaDL30/xmd4X0f3CY/dTzdv+KXI7JzHx0kVMbk4EYZfvUz5iisdT8J9N5lbwzJLVc9Kx3nXOmbyNr500vlwLNPysS+vRX+NNOzb8nCgnPe19Fe8LqNK75tXKdVj/6LPP7qjgjO+NjWttIchTV7wbBs3RPOKKxNn5iLyZ9zz7CMTTD6DgBgH+sSWP39/fkklt+RSATfCh4AjjWjGz90jNw4TXKHDhZ939j7lxqd4ZHVX5RHV35kdI5OvmVQVqxj6iAqazxzizkK66U/ktzeVwO995UPJ+TShSNyxWVJ+eV5V8u6E77kmcjacdls2f/EEhnfvavCnyi4wdWvykfnnGpOAZ73C5kaMXeW27quUw4s/TXjOj3x9P2yfwY7QWJ6PhqYlIsfNNcIDGsNst715g6E9UtGQvm7AACUm3UJLBGRgYEBmT9/vsyaNasgcVVXVyfd3d1RnyIAxNqh5FJz2tR1Py36nlz2JRl84XfNnczW3C1n3WlOTbnnBaYOovImh7fK8KrPG/E4+v6lgd+f3pqTqzuOjBz80U9elofP/4WkTzzOM5G17fvfln1LFgbeqbNSxnftlJ1X/dhxbhfI6Pr3jddNTIzIe8tOM67PK4+fLmsyQxGdOZasMncCPP/eYfnw48qPVF38mjn6684kOxACAOxkZQLLqa+vj8XaAaAEA/c0Gx3gve0Lir5nNH2x0Rk+vPp4uemJj42O0Q8XDsvmAaYOIhzjm+8wYnLwhd+TXHZF4Pdv3TMl85aO5uP3e/Wr5IFv3yx9tSd7JrK2XnSO7F34gIxu2lDBT+Yte/9d5jmd+AU52P1MweveeOV+c6rv0v8gvb0srRCl3QcmZc4icxTWvS9WPuHf9Oyo8TefWmPPRgUAAOisSmD19vbKwMBA1KcBANbbftlsoxM8uPoV39fnPlkmQ8nfMDrEr/U8YHSKjrtpULrfYeogwjM1uktGVn/ZHIX17uySfsf+oSm5z7GD5kUNb8r8i2+X98463TORteWCf5XsA3fLiGPkUyUdXL5MNtV+xTiP7L0tBa/74KOdsvbJrxjXJfXshTLIwJvIPb3GHIV15p1DsnZLZZP+P3zYTJq9uYkF/AEAdrIqgTVnzhypra2VRCLBNEEAmKbxHdsko3WCN59xgkwM7PZ9z+jabxmd4U9eqZW6+XuMTtHt3UwdRPjGt9xrjsJK/pbkBp4v6XdMTYk89vq4nHa7uZPmt69Ky/PXzpfN3znXM5H10TdrZeCe22Q4/XaFPuERoxvWy/ZL6woWmh/bvtV83bhIcuk845p8/Mx/kv51L1b0/BDMweGpgk0vmp+rXN25f2hKvtF8dJr315oGZdcB1kADANjJqgRWQ0ODsd6VSmb19vZGfWoAYI3DK18yO8ENc3xfP/HxEzLY/e/MhaCfXWh0wC5ZEM5aLoDT1NheGUkdb47CeufCaf2u7ncm5ML7zNEqNXMH5fYF/bLh/odl2w8u9Exkbf7Xr8knt98kg2+uLvMnFJkaH5NPmueaf+/sk2XwtZUFr31+9fvyTuffGtfjvRWXlf2cMH3J9IQRX6fcOiSrN1RmVNS728wF3C96YLj4mwAAiCmrElgiR9a7WrRoUcFOhLNmzZLm5mbWwgKAIvYsaDWnID1wt/eLp3Iy2neW0RnOvHiGfPWmQ0an6Ok1TB1EdMa3LTBHYXX/B8ntLlwXKohVGybkx4+MFCSxfrJ4RNa8uUP2P/mo7Lj8u56JrE21X5HdTdfLYZfk0nTtf/LRgr+zr72t4HXvbJ2Uzl9eZVyL7cs+JcN73irbuWDmxnNTct0TZozd2FWZ+Z3d75jJsuufZB4pAMBe1iWwdP39/bJo0SKZM2dOQTJr/vz50t/fH/UpAkDs7LzqMqMjfOjl5Z6vndix2EwMPPfv5c5HHjU6RDc9Mypj5K8QoamJwzLy5inmKKy3z53273t/e06u7SxMYl304LC88N6E5A7sl4PLnpIdP53jmcjKfO3zsitxtRx6+QWZGp/+otnDfW/Klm+fafzuXTdcLbkD+43XDY6KLOh6RTY++V+N67Djreun/bdROb3rJ+RrN5vxtWJd+UdhPfCyuebWgh6megMA7GV1Aks3MDAgnZ2dBdMMmV4IAEdN7MnK5rNOOjpa5JQvyfi2LZ6vH37lb4zO8PvLTnVsAz8k72xlQWBEnhLSqAAAIABJREFUb2LX02ayddmvyPiW+dP+fTv2Tcltz40WJLHOvGNIHk8dSUhNDg3JweXL5ONrr/RMZG087nPy8bVXyMHly2RyaLCkc8jt2yMfX9fg2AXxmzL8TuFo88deH5enH7nQ+Px7u/+zyOTItK8BKsu5O2Dj46MyXOb8kjMRu/xdnjYAAOxVNQmsvr4+aW5ullmzZhkJLKYUAsBRQ2+sMjrD2390sedr3RICF9++2ugMPbqa7dgRHyOvf6UgZkdWf0EmD703rd93aGRKHnx5TI67yUxiHX/zkZEsh0b+bTHsXE4Or3xJdt/YKJkT/9kzkbWzYY4cWPqk5PbvC/T39y68v+B37O96vOB1b23OSf0Db8nBpb9qjkL76IFpfW6E481MTk5tNmNr2dryJpi+c7+5ptu6HTxwAADYy+oEllfSqqGhQTo7O2VgYCDqUwSAWNn3y4eNzvDAXbe4v3BqQoZX/oXRGX7liXMK1lI5NMxuVoiP3J6eggTWkamvvypj6y6TqfH9xX+Ji843xuWMO4YKRmPd9tyo7NhrloHB1a/I7lt+IZu+/i+eiaztl82W/U8+KhOf7PL8m4dXviSbzzjBLK93zBOZMjdL2D80Jdc/OSorHz3J+Mz7V3xaZIrRNnF3Z9IchfWTxSOyd7A89erOfZNG8vX0liE5xIA8AIDFrEtgdXd3SyKRKEha1dXVyaJFi1j3CgB87PrFz4wO8YHnulxfN77tYaMzfGjZr8p5t76b7wjNumtI3tzEk3zEz/iHP5PB7l93TWQNvfifZWJH+7R+7/J3J6Tu/sIk1rWdI/L+9sKyMPTWGzJwxzzZfOaJnomsbT+4UPY9ukjGt2813ju2ZbNs/8n3jNfuuGy2jG7aWPB3Fr82Lj+68/mCzzqxe+m0PifC9e62nMy624yrzjfKk3h8I2PuQDhnETsQAgDsZlUCi8XaAWBmNp12nNEpHt/1ccFrJkd2yMjqLxqd4c5HfmB0hBa9wtRBxFcuu0JG37nAfTTWsl+R0b4zp5XgSWVy8pPFhYu7//iREVm1wT2hO75zu2Tvvk0yJ3/Re+fC046TPYsekMnDh0REZHfTdQWvcVv36vWNE/LtewZkxRLHAvZ9ZzP6yiL3rxgz4un7D4/Ijn0zH4X1xBvmAu63LGMBdwCA3axLYM2aNUuam5tZ2woASjSa6Tc6xJvPPtn1deObm81dzJ79Y/nBHS/lO0E/e2xEsoeYOoi4m5KJbQ/JyOtfdh+N9cLvytgHV5S8Ptb6nTm5/snCxd2/fd+QPLfWO7Gb27tH9tx/V0ES2di58OQvyq7EVQX/v+f+uwp+355DU3JN56jMu+8uc7Rk93+U3G73kZWIp427J+XC+4YcDwlmnmy643kzMbaENQsBAJazKoFVatKqu7ub0VkA8G/2dz1udIp3z72m4DVTQ5tk+NW/NzrEjzx8eb4D9I3mQXnlQ0Z2wB6TQ5tlfMN1MrTiT1wTWcOvfkYmPrpbpiYOBf6du/ZPScvzhUms024fkkdXj8vklHeCd/LwIdmz6IGC9a08pxl+93yZyhWO7nq4d0zOumWDpDq+YI6+eveSaV0nROuRV81k04X3D0tm92TxN/q4wjFa8NUPmfYNALCbVQmsIPr7+6W5uVlqa2ulpqZGent7oz4lAIiF3XOvMXcze/LRgteMb5xrdIY3PvWncvHtr+U7QPevYAoK7JTb0yOj73zbZ1rhGZLb/Wzg3zc0JvLQyjE5oWmwIJF134ox2V9kIe6psTHZ/+Sjsvnsk31HZI19lCl472v9E3LmnUNyz4M3msm4l/5Icnt6Sr00iIEd+ybl+w+ZOwbOpL4dHZeCtbU+GphZQgwAgKhVRQJrYGBAOjs7pa6uzlgjq7a2lqmGACAiU5OTsnX2eeaaOum3jddMHl4nw71/ZXSI29quMnbH2r6XDhDsNrHtYRl5/Sse0wp/R8Y++IlMHkwH/n1PrZmQs+8qXNy96dlR2ZItPtV2Yk9WDnQ9Ljuu/EFBAmv/44sLXr/7wKQ0PDoiFzavkfc6/9o4/7H19SVdC8RLp2PNqm/ePSzvbZ9enbtx16Txu85rHZaJHFO/AQB2szqB1dvbK4lEIj/aSt+RsLOzUwYGBqI+RQCIhfFdH5uLRn/9KwWvGeu/1ugMv9/5afl2c5/UzB2Uk+YNykvvM3UQ1WFy6CMZ33C9DK34Lx7TCv9OxjffKTJxMNDve+n9CbnkweGCJNbVHSPyztZg07amcjk53LtCtn33fNl43Ofk42uucH3dgp4jU80efqjePOeVfymTB9cGvgaIn72Hp+Qni804uuP50Wn9rp51E8bvaXh0pMxnCwBA+KxLYPX398uiRYtk1qxZRtJKHax5BQCFDiaXGQmsnVddZvx88kCfDPf8udEhnv/g9fnOz93LmTqI6pPbs1LG0t+RwWX/h2sia+St0yW3+5lAv2vNppxcuaRwh8IfPDwsr6wvbe2hw6+tlImBTwr+f+UHE/KN5kH54R0vyaanzDW9xjfeWNLfQDwte9schfWN5iF5c1Ppa1c519S65wXqcACA/axJYHV3d0tDQ0PBFMFEIiHd3d0yZ84cqampifo0ASCWBu6+1Uhg7V38kPHzsQ/M0RxvP/5ZOee29/Md8E2fMHUQ1WtixyIZef1f3NfHWv7/yti6y2Xy4DtFf8+GXZNyw9OFi7uf1zokz/bNbAe4Hfsm5cpfHkmQPb5otjn6atXnZXJo84x+P+JheOzI7pJ6/Nz8TOmjsOY+Y/6OrrcYQQsAsF+sE1h9fX3GguzqaGhokO7ubuO1JLAAwNv2H11sJLAGU6/lf5bbt0qGV/z/Rof4zgea8h2fZWvZeh3Vb2p4q4xt+IUMv/zfPKYV/q2Mb75DZOKA7+/55MCk3LV8rCCJVXvbkLS/Ni7j01yH6L6XjvzO+ruelN3P/LY5+uqju6f1OxFPK96fkK/edDR2vtY0JL0ljuL7nmNB+L7N7EAIALBfrBNYKimlklZ+61qRwAIAd2Pbtkjm5C/lk1ebzzpJcnuy+Z+Pvj/H6AynHvtnOfOWjNTMHZTbnhuTKdb9xTEkt7dXRtN1Mrjs/3SfVrjmNMnt7vL9HaMTIoteGZOTbylc3P3u5aOSPVRaoXrp/QmpvfXI+59rn2Wez5snydTY3pl8ZMTQ3C5zBNXPnxiR8YA5qL2DU1J729HYO2neoAwcpCIHANjPmgRWbW2tNDc3e+4qSAILANwdfvkFc/2rn/04/7NcdoUMvfj7Rof41vvukJq5g3LRg8OybgdP7XFsmtjxiAy/XuO+W+Hy35axdZcVXTT9mb4JOeeewiTW3K5R2bg72LTcrdlJuaz9yGia6+99WA471uua2NFejo+LmFm9YUJqbzVjJ5kONg3wna05432XPDhc4bMFACAcsU5gDQwMSGdnp5HIqqmpkVmzZklzc7OxYDsJLABwl33gbiOBtWdBa/5nY++aa+m8uuSrcmrTDqmZOyhPvcnUQRzbpoa3yfjGG2To5f/uPhrrlb+R8c0tMjW+z/N39HyQk++1Fe5Q+NNHRwJN67rnhSNTB2ubdknPkpOMvz/69jdFplifrlrd3m1ORa1fMiIHA+Silq01dyBMPDW9nQwBAIibWCewdP39/dLc3Fyw+2BdXZ0sWrRI6urqSGABgIudDT8yEliHV74kIiITnzwnQ8nfNDrEN907Pz9CZJT8FSAiIpP7XpXR9EUy9Nyvekwr/IZM7HrK8/1vf5SThscKdyicvWBYXl7nncRa/u6EnDjvyGtvvf8O8+8mf0Mmdj9biY+LmFi7JSdn3WmOwnpqTfGKef5L5vTDh1ayAyEAoDpYk8DSdXd3SyKRMBJZ6ujs7Iz69AAgNiYGPpHNZ5yQT15lar8iY9u3iojI6DsXGB3iFUtq5aSbsvKte4dk7RamDgJOEzvaZSR1nMe0wt+S0fd/JJMH33Z976ZPJuWmZwp3KPzm3UOuSYlNn0zKpQuPjNw6+5b18uZjnzdHX7373Up/XMTA/JfMUViXLhyW3Qf817NqfNxMlr74HjsQAgCqg5UJLGVgYMAYfaWvl5VIJDzXywKAY8XQ668ao6+2XzZbRERyu5+Swe5/b3SIr7/3YamZOyhLVjH0CvAyNbJdxjfeKEMv/6n7boW9fy3jm2+XqfHChdX3HJqU1hcLdyg8cd6gPNw7LsNjRxMTdyaPvu7eB39hJstW/LFM7n0lzI+NiHy4MyfnzzenoP5ylf+Iqm/fZ75+/U4eSAAAqoPVCSxdX1+fJBIJqa2tNZJZvb29UZ8aAERmb3ubkcDK3tMsMjUpo31nGx3i5OIz5KtzD8ulC0ckx5I6QFGT+16T0fTFMtj971wTWaNrTpWJXU+6vnfJqsIkVs3cQbnh6VEZmxDpXX90DaPv3P6GrOv8n8bvHlvfEPKnRZQW9prxcmrzkBwecR+FdWBoqiA5CgBAtaiaBJZOX/idBBaAY9nH1/3USGAdfP5Zmdi5xOgM71/6a3L1PUvk+JsHA++MBuCIiR2LZSR1vPu0wuRvytj7cyR34K2C9/Wun5BTbi3cofDHj4zI6S1H/3/hw1c4Rnh9WiYPpiP4pIjK4ZEpIyZq5g7Kgz3uI2X7Nps7EM5ewA6EAIDqUZUJLKW/v9/YqRAAjiWThw/JR+edZiSwRvrfkZE1pxod4mfbzzvSUe5loV9gOqZGd8r4xrky1PNnHtMK/0rGN90mU2N7jPd9+PGknHlnYRIrv97RHS/I1qf/2Phd4xtviuhTIkpPvDFeMLJq7+HCUVjO181byg6EAIDqUdUJLAA4lg2vfctIXm397vkysa3N6AwPPPObcuVdT8mF9w3LGOv8AjOS27dKxt6dXbC+XH63wjdrJbfrCeM9A4em5KIHhl0TWJ0LLzbfv/oLMjm8JaJPhyiNTYicf68ZJ7c9V/jQYd5Sc6OAjtdZ0xAAUD1IYAFAldrX+UsjgTVw+9Uykvqa0SF+ctFFcvzNg7JuB4v8AuUysXNJQVnLH8//PzL2/qUyeWBN/vXDY1PS8Ji5c1zD3Z2yd+lvGu+d2HJvhJ8KUUumzdFVx988KDv2mdO+v/+QmeR6M0PdDgCoHiSwAKBK7W663lz/6hlzNMeOrt+XH9/1vNy1nKmDQLlNjX4s4xtvkuGVn/KYVvhpGd90q0yNZUVEJDcp0vL8kcW6vzr3sCxfcrZj9NYpIhMHIv5UiFJuUmT2AjNBdW2nOUXwxHnmKD63aYYAANiKBBampaenRzo6OqSjo0OSyaRkMpmoTwmAZmpiQrZefG4+ebXpG38nh1/8O6ND/OjCH8i59wzJ8BgdHKBScvtWy9i735XB7l/zmFZ4iuR2deZf/8Qb43Lj/AUFr5vY+csIPwXi4vUNEwVTTT/8+MgorK17Jo3/P71lKOKzBQCgvEhgoSTpdFoSiYTU19cXHO3t7VGfHoB/M/rhOmP01e4b/sboDO979tfljHmbmF4ChCSXfVGGV/6F+7TCZb8io2u/JVOju0SmJmTfiv9lJrlSx0V9+oiRyxeb000vXzwiIkd2ttT//8olIxGfKQAA5UUCC4Fls1lpbGyU+vp6aWlpkZ6eHkmlUtLe3p7//46OjqhPEzgmTR4+JKOZfjn82krZ/+SjsitxVT55lTnx7+XQU//R6BAvefiH7E4FhG1qQsY33SpDy3/bNYk1tPy3ZfTtbxb8/+TBtVGfOWLk3W25glFYb2ZysrB3zPi/1heZHg4AqC4ksBBYR0eH1NfXS1NTU8HPenp6pL6+XhobGyM4M6D6TQ4Py9hHGRl8/VXZ3/W47Ln/LtmVuEq2ffd82XTaccZoK+fxcf2fGJ3hT575Lbngrm1yYIipg0AUpkZ3yejab3mOxjJGZr1zYdSnixi6ttPcbXD2guGC/3tuLTsQAgCqCwksBNbU1CT19fWSTCZdf66mFvb09IR7YkAFjU2E83e8ElTbf3ChbD7jBN8Eld+ROeWzcvjJ/8voED+44GrpXR/SBwPgKbf3VRnu/bR3Aqv712Vy6KOoTxMxtHXPpBx/szkKy/lvtTYWAADVggQWAlNrXXkt2N7a2so0QsTWwKEp2bFvUtZuycmbmZwk0+PyxBvjsrB3TFqeH5N5S0flyiUj8uNHRuTce4bkzDuHjI7Aqc1Dcu49Q/L9h4bl8sUjctMzozJv6ags7B2TJavGJJkel9f6J2TtlpxsHpiUXQcmJaf1HXL798nohg9lcFWvHHimU/Y8eI/svvnnsuPy78lH3zpdMif+87STVH7Hrmv+qGD01S8e3x3dFwHANDUh45tbXKcVjn1wZdRnhxibt3S0YCqhfrBBBwCg2pDAQiCZTCafwPKiphiSwEKljE2I7DowKRt3H0lE9a6fkGR6XNpfHZOHesdl3tJRueHpUbl88YjMXjAs594zJKfcOuTbwC/XccIN++TcxvUy5ycvy/U/XCJ3X3SHPHrez+SFM74jb9eeVJHklPPYct5psuOK78sntyRkz6IH5GByiex79jeMDvH8h+bJwCE6NUDcOKcVDi3/bZka3x/1aSHG9h6ekhPnud+TLrxvOOrTAwCg7EhgIZBUKhU4gdXW1hbimcFGB4amZNeBSXl3W07WbjkyGurZviOjoVpfPDIa6urHjySizr/3SCIqjCSU3/H1X+ySC36Wlst+8pJc/8MlctdFd8sj37pWlp31PVn19X+VD074UkWTUx+c+BVZe9ZZsvqiH8iqK34hr940X1bf/6S83fWapFdtkO3bDxQkpjKv/shIXm3v+k+yrO9QRN86gCDUtMLxzS1RnwoscN+KMdd71rWdbNIBAKg+JLAQSCkJrJaW+DW6t6x6WnY99IccER4ft/2h7Gz7Q9mxwK5j54I/kIEHfkf23febFT8GHvgd2bngD2TLQ38iGxf+max/5C/l3cV/K31LPiepx74gqce+GOh48/EvyttPfFH2Pfvr5s6Dj98VdVEEEMTUxJEDKOLwyJSc2lz4kGdhLzsQAgCqDwksBGJ7AmtD8r5Auz1xcFTrkXnqv8mOvXRoAKDaLFlVOAqLjToAANWIBBYCKSWB1d7ePq2/8ZnPfKZix8lf/ie58Ts1HFVwzP3Ol+XGC78kN17wz3LjBf8kN17wj3Ljt/5BbvzWZ+WG8/72yHHOX8sN3/wrueGbfyk3zPofcsPZnwrluO7sT8k1Z31KfnbWp+TKs/5cLjvrz+XSM/9CvnfWX8olZ/+1XDzrf8kl53xGLj7ns3LJef8ol5z3ebnk/C/KJed/SS654F9k9oVfldnf+ZrMrjtJLqk7uazH106oqWgZ4+Dg4OCI6Pjs38s/HH+B/MMJF+WPz/zDP0d/XhwcHBwcVh9xRAILgWSz2Yov4h51AeXg4ODg4ODg4ODg4ODg4CCBBcupBFY6nXb9eUtLC7sQAgAAAACAsiOBhcCampqkvr5eksmk688TiYTU19dLKpUK+cwAAAAAAEA1I4GFwLq6uqS+vl4SiYRks1njZ8lkUurr66WxsTGiswMAAAAAANWKBBYCy2az0tjYKPX19dLU1CQ9PT2SSqWko6Mj//9MHwQAAAAAAOVGAgslSafT+amCzmO6uw8CAAAAAAD4IYGFaVEjrzo6OiSZTEomk4n6lAAAAAAAQJUigQUAAAAAAIBYI4EFAAAAAACAWCOBBQAAAAAAgFgjgQUAAAAAAIBYI4EFAAAAAACAWCOBBQAAAAAAgFgjgQUAAAAAAIBYI4EFAAAAAACAWCOBhaqXTqelq6tLenp6JJvNRn06JUulUtLR0SGpVCrqUylZJpORZDIpyWRSMplM1KdTMptjJ5vNSk9Pj3R1dUk6nY76dEpme+xQbqNDuY2O7bFjc7m1PXZsLrcidseO7eXW5tixvdzaHjs2l1vbY2cmSGChamWzWWlpaZH6+nrjaG9vt+IGl06nJZFIGOfe2NgoXV1dUZ9aIO3t7QXXvqWlxYobnO2xk0wmpbGx0Tj3RCJhzQ3a5tih3EaHchstm2PH9nJrc+zYXm5tjx2by63tsWNzuRWxO3ZsL7e2x85MkcBCVcpms9LU1JQv0G1tbfl/19fXS1NTU6yz1el0Ol8xNTU1SVtbm1HRtra2xvrm3NbWlr8ZtLW1GQ2MxsZG6enpifoUPdkeO8lk0oiT1tZW4ybX0dER9Sn6sjl2KLfRodxGy+bYsb3c2hw7tpdb22PH5nJre+zYXG5F7I4d28ut7bFTDiSwUJVURdrW1mb8fyqVyhfyxsbGWN7cstls/hyTyaTxs66uLuPmHMcKtqOjw/X8MpmM0bhwfra4sDl2UqmU6/lls9l8Y8Pts8WFzbFDuY0W5TY6NseO7eXW9tixudzaHjs2l1sRu2PH9nJrc+zYXm5tj51yIYGFqpNOp/NPZNzoT23ieHNTFahX5eN8chC3Cladm9cQYr2CjdvNzfbYaW1t9b2u+lObON7cbI4dym10KLfRsjl2bC+3NseO7eXW9tixudzaHjs2l1sRu2PH9nJre+yUCwksVB2VnW5pafF8TZxvburJht8Q0DhXsKri9BPXm5vtsaOeSPrNgY/zzc3m2KHcRodyGy2bY8f2cmtz7Nhebm2PHZvLre2xY3O5FbE7dmwvt7bHTrmQwELVUTe2pqYm39fF9eamKtf29nbf18W1glWVZrHziePNzfbYUTe2YmsPxPXmZnPsUG6jQ7mNls2xY3u5tTl2bC+3tseOzeXW9tixudyK2B07tpdb22OnXEhgoero85uLFXD95haXCkqf31xsJw+9go1LBaUq12I3BxFzEcg4NCxsjx19XYJi9JtbXBoWNscO5TY6lNto2Rw7tpdbm2PH9nJre+zYXG5tjx2by62I3bFje7m1PXbKhQQWqpIq4EEqzEwmk6+g4rJzg7o5BLnZ9vT05CuoOGyfqm4OQStM1bDwGwoeJptjR2/UBbnZqi2QGxsbY9Gosz12KLfRodxGx/bYsbnc2h47NpdbEbtjx/Zya3Ps2F5ubY8dm8ut7bFTLiSwUJVKfeKiKqjGxsaQztBfqVl/VUG1traGcHZHJJNJz0ZDKU9c9IZFHJ7O2B47pT5xUZ+1q6srhLM7oqOjw/O62hw7NpRbPzZce6/YodxGK+6xk81mPTuutpdbm2PHhnJbzbET93Lrx4bYSafTgRbbtq3citgdOzaU22qOnXIggQUrqQZFU1OTNDY2Smtra0Eh1ivMIDe3RCIRWoY9k8lIW1ubcX7OYdB61r9YBZvJZPKvDYOqPP1uXKWsO6BuhGE8GbM9dlKpVH4XEnVDdV5fdbMNcnNT32VYT8bUd+13XeMaO6rcJhIJSSQS0tbWVvCdx73c6te2ra2t4DuI67XX/55X7NhQbhsbG6WpqUna29sLpi/EudzaHDt6R9erTMa53NocO+p+q8paIpEo+M7jXG5tj51kMpkfbdLS0iJdXV1WlVubY0dPkniVybiWW/X3bI0d2/tYtsdOGEhgwTp6g8J5tLS0GBVsKYvwBdnZoRz0c3IezkqolEX4wqxc9YrT68ZVyuKZQXYFKQfbY0ePB/1wu75BF88MsptPOenX3+u6xjF2/Mqtcx2IOJZbPR70w/kdxPHaK0Fix7Zy6yybcSy3tsdONps1zturTMax3NocO373W+f1jWO5FbE7drzKbSKRMMpmHMttNcSOniDxK5NxK7fOc7Itdqqhj2Vz7ISFBBasoleWauRJOp2Wjo6OfIXlrESdNzevClY9mSm2qN9M6OfS0dEhqVSqYESN8+/rFWxra6vnyAN1cwmDs1EdNInltdimqoQrucig7bGjj3pLJpOSSqWkp6cn/5ncvnv95ubVaFC/N6wFKp0No6BJrChjx1luM5mMpFIp47M4P0ecyq0+cqmnp0dSqZQkk0nPIfRxuvZuf69Y7MS53GYyGenp6cl3pNyuf5zKbbXEjvquS0lERF1ubY4d5/1WtXVUJ9btu49TuXX7ezbFjrPcZjIZSSaTxmfRr3+cym21xI4+aqeURETc6nybYqda+li2xk6YSGDBKuoG5jYPOZ1Oez4J0Cs155PLbDabrwCC7KgxE6rh6VYRqQrWrYLRK9impibj6VEmk8l/7mK7sZSLqlxbW1uLPn1xPklzrmHT1dWV/1yVZHPsqEUb3a5xNpvNNyzc4kq/ubW2tho371Qqlf+9YXUGVCy3t7cXfWoal9hR5dZt/YCenh7PzxGHcqtvN+68xul02rNRF5drryslduJUbuvr3df90DtkfomIqMptNcWOPn2llEREVOXW9thR5+d2jdX379YZjEO5dbItdlS5TSQSBeU2m80anXmvREQc2mrVEDv6cgOlJCKirvNtjZ1q6WOJ2Bc7YSOBBasUG/7rN5xVr4RUBd3S0lLS/PmZUA1+rwq8WIZfVUJ6Jev3JLbSGhsb8ze5IEksvYJtbGyUlpaWfOIlyPz5mbI5dtTN36vhVezpinq/OlpaWozPE+b2uqoctLW1BRr6H4fYUX/bi9/niLrcqkbbdJ6KxuHa60qNnajLbZBh+35TGKIut9UUO+paJpPJQNNGoi63tseOunZe5ctvJEzU5dbJttgJMlXLq1Mch3JbTbGj6lC1JlOx8hd1ubU5dqqtj2Vb7ISNBBasEmT+erGEij5lTB3t7e0Vv6mpBqlfJajO2+tcnDcI9Rmj2FlCfRfZbNb3muvfVU9PT8Fw/JaWllCeCtgcO6pR4XUDUut0+D3dSqfTxs1Y3cij2BZYP9diyR8lytgplsAS8f8cUZZb9Z17XSe11oLfU+kor73TdGIn6jq/2LoTfp3iKMttNcWO+i7UuXpd82w2m6/3oyy3tseOX0dR5Og6mn4jGqIqt062xU7QtYb8OsVR32+rJXbUd6HO1euap9Pp/LlFWW5tjp1q62PZFjthI4EFq6iMdLHK1ZmIcKus1NzosG5o+nQML0EXmMxms/nzj4ptkN4/AAAfrklEQVSzcnVL/uhTfnTpdFpSqVSonRibY0dda7+OYpAki4jk12+KcitjPfkp4p6IUDdrZyM1ithR51asvOmfw63jGUW5Vdfaq7FfyuKeUVx7p5nETtjlVj0R9qpHdHqn2K2OiqLcVlvsOO+/zkSEqvudUy2iKLe2x446H69zL2VB57DLrRubYkeNxAhSLvVOsds5RlFuqyl2nMlPkcJEhLqHOfsGUZRbm2On2vpYtsVO2EhgwSqqQNfXu68LodPXBorDzgv6bjZeI2nUjdmGbLn6LvRGhDP5oyezomZz7KiRDn7XUt2YbeAW5871K/SERNTU+bqtC+Gkrw0U1u58ftTTar9rGZc4D8K22FHl0m3tPSd9CkAc7gHVFjtudaSeiPBamD4qNseOagf4TbOLSx0ZhE2xo6+fFmTkiHq4FyRZGoZqix23OtI51c6vXxAmm2On2vpYInbFTthIYME6qiERpMLUO5NxqLDUsGavJESxyjUOiSBF3Syclaue/IlbxWpz7Kj57F7nXSyBFafYUQk5ZwNUv+b19eHtMlWM3qgL0llXncm4NOoaGxt9O1bFPhexM3164jxIh0t1COKQFKq22FEJOWd9rid/wtplKgibY0edu9f9v1gSIpPJRF536myLHX3B+SCjTVSbLQ5JoWqLHZWQc9IXRI9D4lOxOXaqqY8lYl/shIkEFqyjV5hBnrKrhkdcCrlfBek3NFqNMojL5xA5upimTn8qGacRWCJ2x06xRpnf0Gj1ncQlmagW0/R7shSnUTQiZoIkSDyohkccrnmx8qc+l5u2trZYlWEbY0fv5BaLB/0pchyScNUUO6oe9Bo1HMcOQbXGjt/0U/WdxKkM2xg7+uiYYmVQPRiISxKummJH3Zu8Rg3H8WFvtcaObX0sG2MnLCSwYKUgO1AppazTETWvylX/vHGqqFTlqm4YqpHX2NgoqVSq6O6EUajW2PFKYOnfSVy+A5Ejyc/Gxsb8v1UsqS2M4zYVTMR/wWSnUtbpiJpXEkL/TuLyHYjYGTtBdhFSgq7TEQc2xY5KfqopeXoCoq2traTyHaZqjB2ve6vzO4kLG2MnyA7ROr9kdJzYFjsqNtSUPGd7vpTyHZZqjR3b+lg2xk5YSGDBCj09PdLR0WE0hIMmIqJOQmSzWeno6PDdMUVxe8oXdcWaTqelo6PD9Qbmtr20frPTb4JRXf+urq6CufzVGDtuT2qiTl65lVvFbYtg/bvQv6MokkBe1z5oRyXqBJZfuXVyG0kZdQLCrdwqcYkdtQOr2/+7xU7QxmZYSQi/3QW9yq1TlLHjdf5+sdPY2Jhfy86ts6uX7yiSQF7lNm6x4yVo7LiNpIw6AVHsfmtj7JSSiIg6CeFXbnW2xY4avd3W1ubZnlflO6plB9zKbTXGjm19LBtiJyoksBB76mZVLGvuVcGqzk5U2Wm94VmMc25/1BWriPguZq7v+uH1HahdwSpZsba1tbk2WvwalHGJnXQ6LYlEwvXvlxI7zrn9YSWvksmka0fVr9zq56tix+13pNNp350XK8nv2utx5Xbe+lTVqKbylLIJgXP9tKiTV8U6gnGIHX2qipNf7Og/c6uzVIO10tMx1DV2driKlVunqGJHTU90lq9isaPO16+zqx7IRMGv3MYldryUGjv654w6ASFS/H5ra+w4pzq6nZ96GBnVtS81+Wdb7Khy6deeb29vj+RBo1+5rbbYsa2PJRLv2IkSCSzEghoK6UVVoF5bteqLhre1tUkqlZKenp58g6OSI2iy2ay0tLR4Vh5qfniQc9Ar17Aq1nQ6LS0tLZ6dDbUOlFeDVF33qEb56E8fnJ2ZTCYjjY2Nnk8moo4d/Tt262yXEjt6AivM5JW6dm5PHv3Krb5AcRSJkmw26zuyrdi1TyaTRgK0o6Mjf+3DWNQ0nU77frfFyq1OT0KElYDwq9OKlds4xI7eqHd+D8ViR303qmGaTCYllUrlF6AN2ombLr3cuu1w51dunaKIHb2z6HzqXix29AWKo+pwZTIZz7JbrNxGHTsiR+oer8R8KbGjykiYCYhsNut5bsXKbRxix49f7Kh2qjr/lpYW6enpkVQqFYsRHMXKrVMUseOnWOzo1z6qREk6nfa8tn7lNi6x41VuS4mdKPpY6hy96sxidX4cYieOSGAhcqriL3YD8hvJkM1mjV0Z9MMvOVMOQYbYBh2FoSrX1tbWUCpWVfEX63T4nb8616iTV15/32uaj/7zKGJHv3lON+51qnEd5JqUg94JLpaM8NLY2BjZKJ8gHa1i1z6dThcs4quOSo7+CdpgCxo7qoEUVgIiSHKtWLmNKnb0DpNfx6nYte/p6SlYiFWV20rW+Xpy22+UYFxjR/87Konj5Bc7+pSMsPX09BgPTFTi2ymusaMnydS1d3sIEDR21PcYRgJCPajTr5fbyHC/c48ydlSyoKWlRVpaWqS9vX1a5VZPwumH1yjwcshms9LV1ZU/99bWVtc4LVbn68KMnUwmI+3t7fnzVw863V7nRV9uI2zOctvU1DStchtV7Dg3aGltbXWd6REkdsLuYznr/EQiUXKdH2XsxBkJLEROf5o+0xuRfpP3ukmWm94ommnSwHktwjh//e9Np/ORzWZjm7wqRZixEzR5VQq9cRGX5FUxfk8EK0mfglYOyWRSWltbfRu35aTqnHIlyfQ6rNIJCFXHuY2YLEUUseN82q92fZvu02dnx86rU1ouzpGZpYzS8xJm7DiTZKWM9tFFsT6Rc3fembZ5wo4dZyeyHO2UcrX7inHbtWu6MRu32JnOPcCZkOnq6qpYuXXbqbEciY84xE6pDzijiB293OqJFK8EbjFRxo7z/IOseeUUZh9LL7fOc29qaiqpvo77phxRIIGFyOmdgDBuSOWmOgHF1lMKIpvNhj4fWx9BFkYnpBzCGmVUCZVIXomYiQEbkldR0ctYHLaaL5X6nsu5zo2e0Kt02VcJD9tix2uqiqqL4v553KYVq7VPZhJLYcWO2wgv9Zni3l5Qo8zV7ryK/tAhzh0U1cbRO136yOXpJnD10XuVoo8y1zu8+ii2OO8Uq8eOmi7a09NjjBqPc5tN1Zmtra2SSqUklUpJV1eX0d6fTt0ZduyoJQJSqZQxjTfObVCvcqvXOzbEjp5oy2QyRuyX+v2H1cfyqvOdS0/ENXZsQAILsdDU1JS/QduWxFIVVUdHR0nbznpJp9OhdobUTU6vWON8UwuSvMpkMrHsEARNXqVSqWklV5LJZOTJK7XGSFzjx5ZOr5dKJUyC7jo3E+VImETBb52VUtapi4rfmnjTHcWkq3TseE1PnOkIuLCop+9u17gco+AqSZVZr2s8k/hRnelKUrHj9ndsKLsqdtzu63oSLo5tNlXvuK2z51y6odT7WZix4zbSR18+II6JiGLlNpVKWRE7XmVTTaubTlsujD6WX52fyWRiHTu2IIGFWFA3ClWxlFoxRZmsUDeK1tbWkrad1d8f5UgQdb27urqMBEvQm1qYU3n03d3cGkVe61x4Xd+wpz/qN123v+u2xkix9aXCjB3V4FRbievc1ipoaWnxLZtRlFv19NHZ+NUXX1fx77fIe1TlVsW3fu1UY16PHbd1InRRTMFTo8ecjdJUKmWUW691IpQwy22QRYJL3XEyzNgptqHDdBK6YZbbYmtrlZrQDbvOV0m2+nr33cmcu2IVE3a5DbqwedCYCLvOL5ZgKyWBFXadr9bc8pvqrl4T5HOEHTuqveB3H9WTWH6xEcVSFep+6nXN9PZokPUow4wdr3utrpT2ftjl1qudpgvaV4widvzqfBEpqa8Y1VIbcUcCC7HgXKTOq2JyG2GinmC6JTTCohbEFfGumNyeGOlDlKPKwjsXJvW6qbk9tdCHyYZ5vm5D//3WKvC6QajvaTpz6afLa9cWvzVGvBaJDjt29NjWG0Z+61x4dS6jKrduDSMbrr3iTGBN59pHUW5F3BvVfuu7eDWqwyq3QXe4UrEcZD2aMGMnyG6keoIlSCM5zHIbZGF4FctB17MLu87Xt6j321GztbVVOjo6pK2tzXNdmSjKrYohr+ur6tP29vb84ZVMjKLOVwkGrySK+mzq2nd0dHgujh52na9io1hs6/W/Vx0UReyoe1WQ3X7VuRXb3TLMtlqQelGfTuj1PUUZO0GSmsWSWFGU2yAJLJFgSawoY8dPkCRWVG01G5DAQiy47e7irJjUv53TT9QTnCgTWOoc9HnmesWUSqXy/9Ybd/rTsyiHkeoJOHVe+k1NH26sNzBU4jHsylVv9PT09Bjz2tXIk2w2a+wA4naDcFsbIwz6LmYiR2/WahqtemKkN46cN+eoYkdvjKnGsmqo6qOWnKNqnJ2aqMqtc8SJ3gFWSSG1UGncrr1I4YgTvXGpyqZzJKLz2kdVbp1TCPXdFNU5qsWp/RrVYZbbZDJZdHSSiocgUyPDjB21/Xmxv6PKYpBRTGGWWxXHxRJrpaxpF0Wd7zdt3GsHXLf7VRTlVo9XZ3zoI1CCJJ+jqPPV33Q7H31EdLHEfxR1vp5c9otttaC2eq3baJkoYkfdm4otl6ASLX4JlyjKrVub3UktHeK3nloUsaMnzov9Tb2971Y2oyi3en+vWP2v9xXd4iOK2FH1YrG/qfcV3T5rVG01G5DAQmy4PcFwPp13a9RlMplQ1m/xoxIQ+pMmt5ERbjfyZDLp+4QqDKrxoF9DtxFNbg1YNfUwbHrSR3Xq3a6vc9t7nVpQNGx6wq2trS3fifeb4uOML/WzKGJH38lFXyjUb4qP8+lqVOXW2SlwJp91cbz2KuGmkiXO5LPO69pHWW71ToHf9tB6/eMcVRBVufWjPleQmIhDna8rZRRTHO63TqWMgIsidvREib6YtTPxrxbo1h9+xaHc6kk2tZi1/nBI/0zOtTR1UcSOnjzQr7O++Y5aHD2VShmfNQ51frHEjrqfdXR05NtEbq+NInb0doLXFDT1PehtIrfXRlFu9TamV8w2NTXll0rwe20UsRNkBKuif1fO+3FUdb6qX4JMb9cXpne25aKInSCjnxVnf8D5s6jaanFHAgux4ZZEETGn90Q5ysqPqvydDWj9KUiYT19K5ZaAEyncBjZOnRYRMzb8nlCU8jQqLM4Eod8NVn3OOMW/M7nsd12DPo0Ki349GxsbfYfZx2GKspPesPN66qtEMXzej/5kVdX5XmwaPq+SFHGKk1JEPZV9JlSSIs5xoo/o1A+3zqU+silIUq7S1Eg+t/N361zqSaM4JGr1pFqxB6Ii5qitqOnXUq2zqlP3AHWdS12Pr9L0nSqdsaDaQOo6x22DFb0cNjU1FcSKOl9VRuO2I60+Wj7IfUn1A+KyyYo+0yJI+yWMnSlL4TeyyklPIMal7MYdCSxUVCkJD9XAc245qm5+fg2mSijl3NVTMK91gaLYNrWU89d3UlT0BEvYu5UE/RteazK5UQ2pMHZ7Cnr+ehLIb5FMvREbhqDnrycQ/ajOfRi7PQU5d71hVywm9ORnGIKcv96wKxY7xXbzKaegcaOPTC12Xn67+ZTbTOq2UteSqoSZ/N1SRjFVwkyvWSkj4CohyPmnUqn8SJli6wOFWW5Fgp1/MpnMn78ql17vC5JcL5egdb46d3VuXrEetzpfbyeoEed6DOmJNlWOwyoHxc7dORNBrTfW3t6evwerc1V1aJiJw2Ln73zQqK9Vp74PlXBQ9+Uw69BUKiVtbW3S0tIibW1tBfdJPTESpO8U5oMMNbpITYF1W/tPH1lVLDEY9oMMtdRES0uLtLa2us5QKaXvpPoocXnYGHcksFAxat2noA1TZxLFOQRzOrsTzkRLS0tJT1LUTVqkcPHf6exOOBOlXntnAk6/aauF88NMYqkGQhBBhzerhl0YCz8nEonA33FXV1fRzrn6fsK4MZcaO+3t7UWfGKmyHcbolKDlVq9PijWYw+rMlBI7evLQr8EcdDHXcghabp2dAr9Yc9t1sVJKrfOdomyAllpunaIexVRKne8myhFwpdb5Iu4P7HRhltvpxI7e3nETdBHmcii13Lo9sHOKW52fSqVc1xtzfm9hXnf194qV22w26zkC0fm9hZ04DHLtM5mM6whEZ1s+zDIr4r35jPOaltJ3Cut+67Xpkls9pH/OYuU8rPjx2nzGbb3UoH2nsMuu7UhgoWL0p0NBn5CpBqjX/GF9R5xKJlH85oN7UZWsvmC7XpnpSaxKDzEu9dqLHBnpoK63nrxS1P9XOgHnNx98JsIaWq+vm1Cu6xTm0PrpxE4xYQ2tL7Xc+i3U7vydYTwVLjV29CfbXp9X3yWskkott/ooMq9Y039npZPm06nznYrt2FZJ5Si3xXZsq5Ry1PnFdvurpOnU+cXqxLDKrcj02wt+99MgO9CVw3TKbbH7aZzrfH0UnNvnVUn0sEasllJu9VFwbrs9qiR6WAmgUq+9PoLSbbSQSqKHkYBQ9UcikSgY1en2/TuTWH5retXXV3YElt7HUKMJ9RF5bt+/nsTyekAU1oNevX/a3t5ujMhz+/6dSSyvOjOsh+zVggQWKsK59lPQhpFKkPjdVNSuc5XkfLIRpGGk7xbhdUNXO+NV0nSvvb5WgddnTqfToW39HvSJkVMmkym4Qfgt8l5u+lPS6SSxnA0P/eZX6eTbdGNH59VwCmNdhemUW+cae86F5sOcmlRq7DinZzhHIqrdQ/22Jy+X6ZRb5yg4PXay2WzRqT7lNJ3YcRPFWlLlKLci0Y1immmdr0Q1Am46db661m7ro+gPi+Ja5/vtTBZmInc65dZvVzi9To1jne8nzJHaIuUrt0rYHfhyXnuRcJI/Iv4P8lV5cEsCOe+3zrolrGnL6rq77fTpt5C/XtbdknBhTFtW9aVbvOiJLa86Xf3cq53vt2EATCSwUBF6wmA6c4DDXCvKSa+gShm6qjeKolxEcLrXXt8pKcpFKPXFa0u9nnrjs7W1Vdrb241FOCt9Y9AbANOZMqone9rb240dkcL4TqYbO873q3Uuwpw2O91yK2Kus6DOX3+aGUZ5nm7sZLNZI06cvyOs2Jluue3p6TGmEqjF3cOcsjyT2HEKM1nu9jdnct30ZEaYC8nOpM7XhZksd/7N6ZRb9V0lEon8TngdHR2+D5HKbbqxo498amlpye/up68NFOc6X9XvjY2N+Z0Vk8lkSTufzdRM2wtOYa7zKVK+citiTmEOowNf7msf5jqffqMfi41adt5vneupVTppXmz0Y7GRp3pbTR8BpbfzK6nYyFm/kafpdLpg/U/n6K04bHphCxJYKDu9UZHNZkuaA6wq1yh3QnJm8UtpGDU1NUWavJrJtVcLW0eZvHI+ASp13bNMJlPQmVc3wzAaRfqC09NZ98xtt6REIhHKdICZxI7IkYaTMxGkvsswOsMzKbciUrCFuroWYT8Nnkns6I2jMGOnHOVW70CHXW5nGju6KBaSnUm5dQp7FNNMY8cp7BFwMym3XuvAuO3YVgkzjR2vdWDcdmyrhJmUW+foVf0IOwE03Tpfp+69YW20U85yqyddwmp/lvPaq2RuWH2XYkl6fTkTN15reoVRblWcen3Pqk7ySwR6rQfntktnuanr5tWmVeXAqw7xWg8urDq/mpDAQtm5LURXSsMoyuGT6kbqfAoUtGEU9dBPm6+9iPsCktNpGGUyGUmlUpJKpUIbSeC2gOd0G0bq3MNIPigzjR0lm83mzz3MHTdnUm6dwjx39ffKFTvq+oc5gqZc5VbkSMyFGffljh0RyY+oCUO5yq2iEqFh3QvKGTsiR763sB4ilaPcqsS/305clVKO2FHJZ6+duCqlXOU2mUzmr32QDUnKpZx1vnpvWA+LRMpfbpPJZGi795X72oscibuwEhDqGnsJuhh4Op3Or58V1rkHObdin0/p6enJn39Y7bVii9wHXcg/k8lIV1dXfi27qPteNiKBhbJTNzG/OcBhNpBLoW5ibjfSmU4tCYPN117kyDV2GwIc9g6U06GusbMhEPYOlNNlc+zYXm5tjx2by20lYifM5GG5y202mw21jJc7dsK89raXW+r86NgeOzbX+bZfezX6yGuUbJBdNqOiT/MutpB8HKm6xWudSLUOXVgbERzLSGChIrwqflsaRl6NYFsaRl7/H/drL+J9/rY0jNzY0jCyOXaqtdzaHjs2lNtqjR0byq2I3bFTreXWhtip1nJre+xQbitLrbdVbBdNv2lsUclms8aO527UKCe/3xEVtUSAX51YLIEVx7rURiSwEDobGkZ+bGgYebH92tvQMPJiQ8PIj+2xY3O5tT12bC63InbHju3l1ubYsb3c2h47Npdb22OHcltZfmsUqgSW1yihMKdZuym2RINKYLm9Jp1OSyKRiPQ7KTblT8WN13ttrEvjiAQWIkHDKDq2X3saRtGxPXZsLre2x47N5VbE7tixvdzaHDu2l1vbY8fmcmt77FBuo+G3DpO+U3Rcy7LXOlN6XRTnsqxi3kmVB9viKa5IYCEyNIyiY/u1p2EUHdtjx+Zya3vs2FxuReyOHdvLrc2xY3u5tT12bC63tscO5TZ8apqbM4FlQ/JK5OhOuHoCy5bklcjRnXB1JK/KjwQWIkXDKDq2X3saRtGxPXZsLre2x47N5VbE7tixvdzaHDu2l1vbY8fmcmt77FBuw+dMYNmSvBI5ulOhSmDZlLwSKVzDi+RVZZDAQuRU5WRDxepG3RhsqFidbL/26sZgW6NI5GjDyNabmu2xY3O5tT12bC63InbHju3l1ubYsb3c2h47Npdb22OHchsuPYFlU/JKxExg2Za8EjETWCSvKocEFmIhnU5bUbF6cc7VtgnXPjrZbNbqmxqxEx3bY8fmay9i9/lTbqNje7kldqJje+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/X2pqako65syZk3+/+r9FixZF+CkAAMCxjAQWAABAlevs7JQ5c+YUHCoxVVdXV/Cz5ubm/Pvr6uqktrZWent7I/wUAADgWEYCCwAA4BilElgkpgAAQNyRwAIAADhGkcACAAC2IIEFAABwjAqawPJ6nfr/gYEBmT9/vsyaNSv/fw0NDdLX1yciIv39/ZJIJKS2tlZqamqktrZWEomE76LwnZ2dUldXZ0xz7OzsnPmHBgAAViKBBQAAcIwqVwJLJZpmzZplJLFqa2ulu7s7n7iqq6szfl5XV+f69xoaGozF5PVEViKRKNvnBwAA9iCBBQAAcIwqZwKrv78///99fX35pJXbz3t7e/M/d46qam5uLvo7GYkFAMCxhwQWAADAMapcCSw90aQsWrTI9+eJREJqamqM3Q77+/uNaYlOnZ2dviO3AABA9SKBBQAAcIwqVwLLTW9vr+/P58+fn58iqKikV0NDg+t7BgYGfH8nAACoXiSwAAAAjlFxS2Cp/wtyAACAYwsJLAAAgGNU3BJYc+bMyS8GP2fOHN8DAAAcW0hgAQAAHKPilsByWxcLAABAhAQWAADAMStuCSz1fyzSDgAAnEhgAQAAHKPilsDq6+srek7FzhUAAFQnElgAAADHqLglsEREGhoapKamRmprawv+XrFdCgEAQPUigQUAAHCMimMCa2BgQOrq6vLvraurkzlz5khtbW0+sdXX11fCpwQAANWABBYAAMAxKo4JLKWzs9NIZM2aNUsSiYT09/cH+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/W+/uSfUzNwcRwAAAABJRU5ErkJggg==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auto">
          <a:xfrm>
            <a:off x="7543001" y="1360448"/>
            <a:ext cx="3949671" cy="3807212"/>
          </a:xfrm>
        </p:spPr>
        <p:txBody>
          <a:bodyPr>
            <a:noAutofit/>
          </a:bodyPr>
          <a:lstStyle/>
          <a:p>
            <a:pPr>
              <a:defRPr/>
            </a:pPr>
            <a:r>
              <a:rPr sz="2000" b="0" i="0" strike="noStrike" dirty="0" err="1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WiFi</a:t>
            </a:r>
            <a:r>
              <a:rPr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</a:t>
            </a:r>
            <a:r>
              <a:rPr lang="en-US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problematic </a:t>
            </a:r>
            <a:r>
              <a:rPr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during</a:t>
            </a:r>
            <a:r>
              <a:rPr lang="en-GB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the</a:t>
            </a:r>
            <a:r>
              <a:rPr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lightning talks </a:t>
            </a:r>
            <a:r>
              <a:rPr lang="en-GB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plenary session </a:t>
            </a:r>
            <a:r>
              <a:rPr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(14.00 - 15.20)</a:t>
            </a:r>
            <a:endParaRPr lang="en-US" sz="2000" b="0" i="0" strike="noStrike" dirty="0">
              <a:solidFill>
                <a:schemeClr val="tx1"/>
              </a:solidFill>
              <a:latin typeface="Calibri" pitchFamily="34" charset="0"/>
              <a:ea typeface="Times New Roman"/>
              <a:cs typeface="Times New Roman"/>
            </a:endParaRPr>
          </a:p>
          <a:p>
            <a:pPr>
              <a:defRPr/>
            </a:pPr>
            <a:endParaRPr sz="2000" b="0" i="0" strike="noStrike" dirty="0">
              <a:solidFill>
                <a:schemeClr val="tx1"/>
              </a:solidFill>
              <a:latin typeface="Calibri" pitchFamily="34" charset="0"/>
              <a:ea typeface="Times New Roman"/>
              <a:cs typeface="Times New Roman"/>
            </a:endParaRPr>
          </a:p>
          <a:p>
            <a:pPr>
              <a:defRPr/>
            </a:pPr>
            <a:r>
              <a:rPr sz="2000" b="0" i="0" strike="noStrike" dirty="0" err="1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WiFi</a:t>
            </a:r>
            <a:r>
              <a:rPr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</a:t>
            </a:r>
            <a:r>
              <a:rPr lang="en-US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OK </a:t>
            </a:r>
            <a:r>
              <a:rPr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in the afternoon when lots of people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have </a:t>
            </a:r>
            <a:r>
              <a:rPr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left the </a:t>
            </a:r>
            <a:r>
              <a:rPr lang="en-GB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main room</a:t>
            </a:r>
            <a:endParaRPr lang="en-US" sz="2000" dirty="0">
              <a:solidFill>
                <a:schemeClr val="tx1"/>
              </a:solidFill>
              <a:latin typeface="Calibri" pitchFamily="34" charset="0"/>
              <a:ea typeface="Times New Roman"/>
              <a:cs typeface="Times New Roman"/>
            </a:endParaRPr>
          </a:p>
          <a:p>
            <a:pPr marL="0" indent="0">
              <a:buNone/>
              <a:defRPr/>
            </a:pPr>
            <a:endParaRPr lang="en-US" sz="2000" dirty="0">
              <a:solidFill>
                <a:schemeClr val="tx1"/>
              </a:solidFill>
              <a:latin typeface="Calibri" pitchFamily="34" charset="0"/>
              <a:ea typeface="Times New Roman"/>
              <a:cs typeface="Times New Roman"/>
            </a:endParaRPr>
          </a:p>
          <a:p>
            <a:pPr>
              <a:defRPr/>
            </a:pP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Worse throughput seen </a:t>
            </a:r>
            <a:r>
              <a:rPr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during the opening reception</a:t>
            </a:r>
            <a:r>
              <a:rPr lang="en-US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(17.00)</a:t>
            </a:r>
          </a:p>
          <a:p>
            <a:pPr>
              <a:defRPr/>
            </a:pPr>
            <a:endParaRPr sz="2000" b="0" i="0" strike="noStrike" dirty="0">
              <a:solidFill>
                <a:schemeClr val="tx1"/>
              </a:solidFill>
              <a:latin typeface="Calibri" pitchFamily="34" charset="0"/>
              <a:ea typeface="Times New Roman"/>
              <a:cs typeface="Times New Roman"/>
            </a:endParaRPr>
          </a:p>
          <a:p>
            <a:pPr>
              <a:defRPr/>
            </a:pPr>
            <a:r>
              <a:rPr sz="2000" b="0" i="0" strike="noStrike" dirty="0" err="1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WiF</a:t>
            </a:r>
            <a:r>
              <a:rPr lang="en-US" sz="2000" b="0" i="0" strike="noStrike" dirty="0" err="1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i</a:t>
            </a:r>
            <a:r>
              <a:rPr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</a:t>
            </a:r>
            <a:r>
              <a:rPr lang="en-GB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then </a:t>
            </a:r>
            <a:r>
              <a:rPr lang="en-US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OK </a:t>
            </a:r>
            <a:r>
              <a:rPr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in the evening</a:t>
            </a:r>
          </a:p>
        </p:txBody>
      </p:sp>
    </p:spTree>
    <p:extLst>
      <p:ext uri="{BB962C8B-B14F-4D97-AF65-F5344CB8AC3E}">
        <p14:creationId xmlns:p14="http://schemas.microsoft.com/office/powerpoint/2010/main" val="3582973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 bwMode="auto">
          <a:xfrm>
            <a:off x="316548" y="53658"/>
            <a:ext cx="11238572" cy="89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3100" b="1" dirty="0">
                <a:solidFill>
                  <a:schemeClr val="accent1">
                    <a:lumMod val="50000"/>
                  </a:schemeClr>
                </a:solidFill>
                <a:ea typeface="TImes New Roman"/>
                <a:cs typeface="TImes New Roman"/>
              </a:rPr>
              <a:t>Additional Information from H/W Probes</a:t>
            </a: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GB" sz="36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ea typeface="TImes New Roman"/>
              <a:cs typeface="TImes New Roman"/>
            </a:endParaRPr>
          </a:p>
        </p:txBody>
      </p:sp>
      <p:sp>
        <p:nvSpPr>
          <p:cNvPr id="2050" name="AutoShape 2" descr="data:image/png;base64,iVBORw0KGgoAAAANSUhEUgAABLAAAALmCAYAAABSJm0fAAAgAElEQVR4nOzdeZxj1X3nfbJN/CRPXklmyXiSJ4mzTOK8MpmZLBNix05sGYMNgmBju4wNBFewjR1ksHFRxiLGlgMI47LAuBAYBBRlA0WxFKZbLWi6C9GbelE3ohvo6lbvu9R7lfbl9/zBXNU90tVaku6V6vN+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+Mj4+bVJk1agAA1EaABQCwrHp/rbdCAGKFGnoVrx2wuFT7nR4KhWRoaEg8Ho9JlVmjBgBAbQRYAADLIsDqb7x2wOJCgAUAWAgCLABAU8qXWYRCIfH5fOLxeGR0dLTu5rzRaLS07E7rJxqNKsdoz7lcLhkaGhKXy1V6TBvf4/GI0+mUoaEhcbvdVZd+xONxmZqaKp3j8/lqBiba8aOjo6WfaWpqSuLxeMVr0GgNMKYPsMqvi4mJCeU1N6K/9qpdS0YCgUDp/fV4PBXvb3mN2hfa8vHKz9P328hnodFrU/+Zi8fjMjExYXitRaPR0nP1aihfnquvvdHPiP51195D/euF5gQCAeX6mpiYMLyey38HN/PeiTT2O7hcvWu/3hja57k8wNKOcbvdMjQ0JE6nU/ldv9DaQ6FQxfHlr0+zNQAAzEOABQBoiv6v1D6fT4aGhiqaz+czPHdqasrw+KGhIeWLdrVjtLCj2nPlX5xDoVApYGqkxkgkUgrNypvT6Sx9mWmmBlSnBVjVriP9a64Xj8dL59a7lvQafX/19NeL0Xlut1ui0Wjpy2+jn4Vmrk3tenO73co4+mstEAhUfT3cbndF2KAFCePj41VrN3oda72G+tcIjWv2eq52PbTzd7C+tmY/n4FAwPDadjqdMjo6qgRYtX7u8qCp2drHx8erHq9/fZqpAQBgLgIsALCI2NmifOZHiY61rzyWakud+vDG6XRKIBCQaDRamv2hPVf+xUb7gq2dIzI/k6Pal4WFLCGMRCKlL1H62TzT09PK43raF/PR0dHSX/UjkUjpS6LL5WqqBrOceuYJ2fPZSzvWTj3zRFvq1H9xHB0dLb2G09PTymteHr5oX4JdLpdMT0+LiCizO4y+0Mbj8dL7q59ZEY1GS/0ZfSGvdq3rr1un01l6Ph6PV3wWyq+NZq/N8s/c+Pi4TE9PK6+X9px+ZkwoFCq9juWBhr4+t9st09PTEo/HJRKJKK9HOf37oj+nPOSwguxujyRWvKtjLbu7PWG19tq53e7SexqNRpXXVD/LSH89lL8P+tCm/DPQyu/gerU5nU7l8xmNRkvXcPlnWv95b3YJYbO1N3J8tWCQP0IAgHURYAGARcymimK7ba5j7ZKRRFvq1H95Mvrru/YFV/8FJR6Pl77UGJ2jfZkeHR01fLyVAEt7bmpqqurPoP+CHolESj9XeWASj8erfsGzYoB1YuxB2XneuR1rJ8YebEud2mtX/r6LqNeM/oum/r0zWjqkfUEt/2KtXUtut9uwFi20Kf/yWmsmhj4sMHq+fLZJ+c/d6LVZ7zOnLRs06k8fbpWfUy0grHa9a32VBypGr4cVZHd7ZG7JOR1rmTduaEud2nWuhbF6Rr9P9deI0TI+7X3QB+6t/A7WxjG6RkSMr2N94GXE6OfRj2UUHrVSu/bZM1rSrb0+RjN2CbAAwNoIsADAInotwKr2P/lGoZP21/BqX2qi0ajhF99WAyx9f9X2adFm42jn6gMsoy9JkUhEQqFQRX8EWK2r99ppXzT1X0y1L8jVlkiJzL+3+kBAe6za8sJq10ytQEYfLBnRrl/9Z6WVa3MhX6yr1djKZ6vea1/v9ei2XguwjALIaDRa2l9MU+960F9j2u+yVn4Ha+93tX39tD71ddT7nLWyiXsrtWsBVrVwPBQKVfyeJ8ACAOsjwAIAi+jnAEs/20PbHLe8tTPA0s9QqDae9qVRf67Wn9PpFJ/PV1qaUwsBVuvqvXbajB+jL8hGs1U05TOfGgmNRMTwmmh3gNXKtdnoF+tIJKJs4q7fmLodn61aM8caeT26rVcCLP1yTm3j/Xobk9e7HspD0FZ+B2uPaTeoKG/ataWvo9YMPX0dzQRYrdSuvxbdbrdMTU3V3ZCdAAsArI8ACwAsop8DLC1QaKTV60uvWgBSa7Pf8qY/Nx6PG27863a7q84oIMBqXb3XzigQMXrfypVfN40GK0b1tDvAauXabOSLtf661YdjnQiwmnm/zNQrAZbI29dF+cbnLpfL8G6cjVwP2nulBb2t/A6udpOB8qbVoV96Wk0rAVar/36EQqGKGw5of5wwCtgIsADA+giwAMAiFkOAVe3LcjULDbBa/SISj8dlenq64g5tRkunCLBa12ggot/Lp5EASwtzmg2wtPe6GwFWM9dmo585/Ubb9WpcSIBVbfYbAdbChUKh0iw6fYCuD7GaCbC096+V38FGMxLr6WSA1ey/H5pIJCJTU1MyOjpa+pmMbthAgAUA1keABQAW0c8BltEX+UYsdAlhu75I6/sr//JOgNW6eq+d0XVTbxlbtWO096/WMiKjY9odYLVybdb7zNVaVtmJAKvaOQRY7RWNRkvvrX4fqkaClvKgt5XfwfXe70bGLbeQJYTtCJbi8XgpECvfU4sACwCsjwALACyinwOsencvExHDvYlaDbD0S1mqLf0rH6/ehsXVvswRYLVOe+3qLc/Uvyf1vswabWCt76vataRtFF1+t752B1itXJv1PnO1QgP9Z8+otmY+W9rssWqbaVcbyyy9EGDV26C8VgjayPugXUut/A42upthvXPqzZYqnx1Z/jMZXePN1l5vz7tqn1sCLACwPgIsALCIfEHkyOlix1rsbLEtdbYSYInML88qXw4j8vYSD6fTWXGO0e3R9WrNxtG+KBktFYnH4+J2u2V0dLRUiz7AMDq+2q3uG5kR1G2F2bOSPXq4Y60we7Ytdeo3zS9/zbX3o/xLq/69KL9etPfV6PrUf2ktD3q068+oz3YHWCLNX5v1PnPaz1z+OYlEIm3dAysajVa9Y55+tpBVAqxi9pQUk3s617KnFlyjPmwxCjSNQlz9dVd+jv4zUL7kudnfwfr322j5dCAQEKfTqfxO1H9ua32mqwVY5QFyq7Vr16JR3folt83UAAAwHwEWAKAprQZY+pDA6XTK+Pi4TExMKBv0ln8Z0//lfXR0tOILuj4I8Pl8ypc8/Rc57YvMxMSE+Hy+ql/Kyu9CWH680YyHWjWgNv3rrV1TExMTyvtm9Hrqvwi73W6ZmJiQ8fHx0pdWp9NpOPNCm2WnXU/l76/RNd2JAKvZa7PeZ07/OdHfqU3/2pYHge24QYLb7Zbx8fHSZ1g/FhpXfhdCo+tZ/97pgxb952Z8fFz5HVs+W6mV38H6z5q2qbz+M2oUwur7K/9M1wqf9deVz+dT+m229vK7EJbXbfTHiHo1AADMR4AFAGhKqwGWyNt/0deHCPovRtU2hi4/Xq88CDAKCiYmJirupmU020tfv9Hdt3w+n2EoUq8GVKffFLz8fa71Hom8fR3qN7qu9z5pAoGA4Z3Jqo3ViQBLpLlrs5GlTdpsGH1fHo9HIpGI4Rf2VgOsWmNpQRozWJo3PT1dcV3q30M9/fVQ63030srv4GqftWrjVLubqxY6Vbvu9GGZ0bXXbO2RSMSw7lo/a70aAADmIsACADQlHo9LKBSq+QUpFApV3atE30e94zSRSKTmsVpftYIL7ZhG/6KujdnoF5hGaoBKe42110x/XTRKu96afe0bfX9rHVOvXq22etdcvWuz3mfOqC/9Z8Xo81Pvc1r+3tQaq3yfJULc1jVyPRsFmvV+R5Zr9ndwo7VVG6O8j2pjNvKZabb2Zo9v9HMLAOg+AiwAAAA0JBqNVg0vtFk31fasQ3uw2TgAYLEiwAIAAEBdRhvMa/R7FFW7uyLagwALALBYEWABAACgIfrNuLXN5/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/h8PolGo1XHikaj4vP5xOl0ls7zeDwSCARq1tjKWAAAAAAAAK0iwLIYl8vVdIDl8/lKz7ndbiUEczqdEolEKs6JRCKl4MrpdIrH41HG9vl8hvW1MhYAAAAAAMBCEGBZTK1ZVkZCoVDpnFAoVHo8Ho/L6OhoaVZVOS14Gh0dlXg8Xre/hYwFAAAAAACwEARYFtNsgKUFR+Pj4xXPxePxUn/65X2RSKT0uD680oyPjxvOwmplLAAAAAAAgIUiwLIQbYaT2+1u+BxtGWD5bCmNNtNqamqq9NjU1FTN2VJaHU6nc8FjAQAAAAAALBQBloVowVEzy/DqzdjSZlNNTEyUHpuYmKh4TE8/m2qhYwEAAAAAACwUAZaFBAKB0gys0dFRZZN1o7v86fekqsYorNJmStUKmsr7bXUsAAAAAACAhSLAshAtAKrWyu/y10yopJ/V1UyApS0XbHUsAAAAAACAhSLAspBAICAul0s8Ho8y2yoUConL5ZKhoSFxuVzK4/0UYG3atIlGo9FoNBqNRqPRaDSayc2KCLB6hP7Oga2ESqOjo6XHmgmwtBlfrY7VDLM/oDQajUaj0Wg0Go1Go9EIsLBA5cGTPtSqxmhfqtHR0ab3wGp1LAAAAAAAgIUiwOohRjOntFApHo8bnuPz+arehXB8fNzwnGg0WvMuhM2MBQAAAAAAsFAEWBYRjUbF4/HUXH5nFGBpdyrUlhVWOycQCJQem5qaqrlXlbZcUL/fVqtjAQAAAAAALBQBloXUCoji8bjh89qsJ5/PV3GOfiaVflP4ao/X67OVsQAAAIB+V0wfMbsEAOh7BFgWMj4+LkNDQ+J2u5UQKB6Pl2Y3lc+K0m+urp/5FI/HS3tdGc200vpzu93KkkB9f+VBWqtjAQAAAP0sd9B4aw4AQPsQYFlIPB4Xt9tdConcbncpaBoaGhKn01m6K6CeNjNKf442W6vaOZFIRDnG4/EoYxvNsmp1LAAAAKCfZbZea3YJAND3CLAsaGpqSgmTXC6X+Hy+mkvzAoGAEnY1ck40GhWfzycul6t0nsfjqbuHVStjAQAAAP0qOf3HZpcAAH2PAAsAAAAAWlTMxGVuyTkihZTZpQBAXyPAAgAAAIAW5Y+vlLkl50jhzGazSwGAvkaABQAAAAAtyh14VOaWnCP5oz8zuxQA6GsEWAAAAADQouwOl8wtOUeye+8zuxQA6GsEWAAAAADQonTkGplbco5ktn/T7FIAoK8RYAEAAABAi1Lrz5e5JedI+rV/NrsUAOhrBFgAAAAA0KLkK++WuSXnSCr0IbNLAYC+RoAFAAAAAC0oZmIy5/9/ZG7JOZKY/lOzywGAvkaABQAAAAAtKJzeJHNLznk7wAr8v1LMnjK7JADoWwRYAAAAANCC/JFnSwHW3JJzpHB2q9klAUDfIsACAAAAgBbk9tytBFj5WMDskgCgbxFgAQAAAEALMm/coARY2f2PmF0SAPQtAiwAAAAAaEF6o10JsDIzt5pdEgD0LQIsAAAAAGhBMvg/lAAr/drVZpcEAH2LAAsAAAAAWjDnf4cSYKXWfcDskgCgbxFgAQAAAECTiukjSng1t+QcSax4l9llAUDfIsACAAAAgCblT6yqCLDmlvD1CgA6hd+wAAAAANCk3MFxwwCrkNhjdmkA0JcIsAAAAACgSZmZWw0DrPyJVWaXBgB9iQALAAAAAJqU3nKFYYCVOzhudmkA0JcIsAAAAACgSam17zMMsDI7vmt2aQDQlwiwAAAAAKBJieXvNA6wXr/G7NIAoC8RYAEAAABAMwopw/Bqbsk5kgqdZ3Z1ANCXCLAAAAAAoAmFs1urBljJ6T82uzwA6EsEWAAAAADQhNyR56oGWHNLf9Hs8gCgLxFgAQAAAEATsrs91QOsJedIMXXA7BIBoO8QYAEAAABAEzLbrqsZYOVPrDK7RADoOwRYAAAAANCE9Ea7ElglXvrPyn/nDo6bXSIA9B0CLAAAAABoQvKVdyuBVXrTpcp/Z3Z81+wSAaDvEGABAAAAQBPm/O9QAqvsnnvVAOv1a8wuEQD6DgEWAAAAADSomDqgLh9c/k7Jx5Ypj6XWf8TsMgGg7xBgAQAAAECD8idWqWHV2vdJYfYt5bHkK+82u0wA6DsEWAAAAADQoOz+R9T9r7ZcIVJIqXci9L/D7DIBoO8QYAEAAABAgzIz/6buf7Xj2yIiklj5x8rjxcROkysFgP5CgAUAAAAADUq/9s9KUJXb/7CIiKTWfUB5PH982txCAaDPEGABAAAAQINS6z6oBlXxl0VEJL3lCjXYOjhucqUA0F8IsAAAAACgQYmVf6QEVYW5HSIiknnrG+rSwugdJlcKAP2FAAsAAAAAGlBIHZK5pb9UCqkSy98pUkiLiEh2z4+UACuz7V9NrhYA+gsBFgAAAAA0IH9ynRJSpVb/bem53NEp9e6EG//JxEoBoP8QYAEAAABAA3KHJtSQKvyJ0nP505vUcGvVX5tYKQD0HwIsAAAAAGhAdtdd6jLBN79Weq6YPipz/v+gW174X0UKGROrBYD+QoAFAAAAAA1Ib3OoG7XvuVt5PrnyD9UN3hO7TKoUAPoPARYAAAAANCC18Z+UgCp/5Fn1+bX/oD5/ImhSpQDQfwiwAAAAAKAByVf/Up1hdXqT8nx6y2eU53MHf2pSpQDQfwiwAAAAAKCOYm5WEi/9p/k9rpb9ihQzMeWYzFs3qUsMo3eaVC0A9B8CLAAAAACoo3D2DSWcSr7y7opjsnt+qG7yvs1hQqUA0J8IsAAAAACgjnxsmRJOpdafX3FM7siz6jGbPmZCpQDQnwiwAAAAAKCO7L4H1NlVr19TcUzh1AZ1ltbq/2NCpQDQnwiwAAAAAKCOzHanur/VTlfFMcX0YZlb+gvz+2Qt/28ixbwJ1QJA/yHAAgAAAIA60luuVO8weOBRw+OSK9+lHFdM7u1ypQDQnwiwAAAAAKCO1Np/VIKpwvGVVY57n3rcydVdrhQA+hMBFgAAAADUkVj5B+rMqkTU8Lj05k+rM7UOPdHlSgGgPxFgAQAAAEANxdQBg72tsobHZt78urpX1q67ulwtAPQnAiwAAAAAqCF/ck3Z3QXPrXpsbs/dyrHpbdd3sVIA6F8EWAAAAABQQ+7QE0oolQp/suqx+SNPq8duuqyLlQJA/yLAAgAAAIAastE7lVAq8+aNVY8tnAo1PFsLANA4AiwAAAAAqCGz9V/Vfa1231P12GLqoMwt+bn5/bJe/h0RKXavWADoUwRYAAAAAFBDauPF6p0FjzxX8/jEy7+r3rEwtb9LlQJA/+rZAGtmZkaCwaAEg0Hxer0yOTlZ+m8AAAAAaJfkq/9LCaTyp8O1j1/zHuX4wsm1XaoUAPpXTwVYk5OTMjw8LHa7XWw2W802ODgoIyMjMjMzY3bZAAAAAHpUMXdGEi/+5nwgtexXpZiJ1zwnFf6kOmPr8FNdqhYA+ldPBFhjY2OGodXAwIA4HA6lGYVZDodDwuHafyUBAAAAgHKFs1vVTdlf+bO652Te+GrZnlk/6EKlANDfLB1ghcNhGRwcVIKosbGxumFULBYTv98vIyMjMjAwUDrf6/V2qXIAAAAA/SB/bKkSRqXWX1D3nOyukbK7Fn6tC5UCQH+zbIDl9/tLs65cLteClgIGg8HS7Kzh4WGJxWJtrBQAAABAv8ru9SphVPr1z9c9J3doQj0n/KkuVAoA/c2SAVY4HBa73S6Dg4NtXfo3NjZWCsQAAAAAoJ7M9pvV5YA7vlv3nPzJNeqsrTXv7UKlANDfLBlg+f3+js2UmpycFJfLxSwsAAAAAHWlt3xW3ZD9wFjdcwrJfeq+WSt+rwuVAkB/s2SABQAAAABWkFr7fiWMyh+frn9SsSCJl39n/rylPy/F1MGO1woA/axnA6xgMFgxi8rv94vX6xW/329SVQAAAAD6SXLF7ysBViGxq6HzUqvPVYOvU6EOVwoA/a3nAqxwOFy6s2AwGCw97nK5SncbtNlsMjg4yDJBAAAAAC0rJvfJ3NKfK4VQiZd/R6SYa+jcdPgydenh4ac7XC0A9LeeCrBisVjpzoQ2m620wfvk5GTpMYfDody9EAAAAABakT+xqmwz9vc0fG7mjevVzd93393BSgGg//VUgKXdRbB8dtXg4KAyI0sfdAEAAABAK3KHfqqEUOnNAw2fm911l3Ju5s2vd7BSAOh/PRVgDQ8PKzOvRN4Oq7RQS09bUqhfZggAAAAAjcpG7ygLoYYaPjd36Imy8OvTHawUAPpfTwVYDoejYlaV3+8Xm80mIyMjyuNer5cACwAAAEDLMlu/pC4D3HNvw+dWLD9c+74OVgoA/a+nAixtBtbMzEzpMW2mVfmdB7XH9bO1AAAAAKBRqQ0XqXcSPPp8w+cWk3uUcxMr3tXBSgGg//VUgKXtgTU8PCyxWEzC4XBpryv9nlja43a73cRqAQAAAPSyZPAvlBCqcGZL4ycXc5JY/s7585f+ohTTRzpXLAD0uZ4KsGKxmAwMDJTuOKg1/fLBkZGRUqjl9XpNrBYAAABArypmT0nixV+fn0EV+DUpZk801Udy1d+oAdjpjR2qFgD6X08FWCJvz67Sh1gOh0OZfaV/HAAAAABaUTgTUcKnZPDPm+4jtfHSsiWIz3WgUgBYHHouwNKEw2HD/a1cLpdMTk6aUBEAAACAfpE/9oK6CfuGjzbdR2abQ+kjt7fxTeABAKqeDbAAAAAAoFNye0eV8Cnz+heb7iO76071LoZvDXegUgBYHHo6wAqHwxIMBsXv90swGJRgMKgsJwQAAACAVmTeGlbDp523Nd1H/tBP1Vlcmz/TgUoBYHHoyQBrcnLScDN3rblcLpmZmTG7TAAAAAA9Kr35cnX538HxpvsonAiq+2it/YcOVAoAi0PPBVgul0sJqwYGBsThcIjD4VAet9vthntk9ZpoNCpOp1OGhoZkYmKi6nGBQEDcbrcMDQ3J0NCQuFwu8fl8Eo1Ga/bt8/lK/Q8NDYnH45FAIFCzplbGAgAAAHpJau3fq3cQPBFsuo9iYpfSR2LlH3agUgBYHHoqwAoGg6WAamRkxHCWld/vl8HBwb65E6HH4ykFRdUCLJ/PVzrG7XYr5zidTolEIhXnRCKRUnDldDrF4/GIy+Uqnefz+do2FgAAANBTigVJrvhdJXwqJvc0308hI4mXfmu+n6X/QYqZY20vFwAWg54KsLTZVyMjIzWPi8ViYrfbxWaz9fRSwqmpqVI4VC3ACoVCpedDoVDp8Xg8LqOjo6VZVeW04Gl0dFTi8Xjd/hYyFgAAANBLisk96tK/Fb8rIoWW+kqu+it1Jtfp3l8lAgBm6KkAS1sm2MjSwJGREbHZbBIMNj/V1wq0pYNOp7M068kowNKCo/HxyjX58Xi8FDjpl/dFIpHS4/rwSjM+Pm44C6uVsQAAAIBeky/buyq19u9b7iu18RKlr/zR59tYKQAsHj0VYA0PD4vNZmvoToNer7fhsMuKtBlSU1NTMjExUTXA0pYBls+WMupHo83sqjZbSptp5XQ6FzwWAAAA0GtyB8eV0Cm9+fKW+0pv/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/rt458Gyk5b4KczvUOxpO//c2VgoAi0dPBVjhcFiCweCCWy7W2VcAACAASURBVCObwHeb0dJBTTsCrNHR+WnPzQRYkUhkQWM1Y9OmTTQajUaj0Wg0mqlty8aVcnbpr5QCpzNLf1W2bJxuub/wxjVyxv8bpf5ml/6ybNnwsuk/J41Go9VqVtRTAVY/q3UHv2oBViQSaWlfqtHR0ab3wGp1rGaY/QGl0Wg0Go1Go9G2hR5XZkydCPzRgvs8HvgTpc9tocdN/zlpNBqtVrMiAiwLCAQCpXCo0abR/jsejxv27fP5qt6FcHx83PCcaDRa8y6EzYwFAAAA9JL80efVPas2XLjgPtMb7eqm8Edb31MLABarngqwqm2+7vf7xev1itfrlbGxMZmZmelyZQsTCATE4/FUbS6XS4aGhsTlcpUe0zidTmWvqnLazK5AIFB6rNpeWxptuaDL5VIeb2UsAAAAoJfk9tyr3jXw9WsX3Gdm67VKn9m93jZUCgCLi+UDrFgsJi6XS9mEfWRkpPRctY3dvd7++Ueh1tI8bdaTz+ereE4/k0q/r1a1x+v12cpYAAAAQC/JvDWkhE2ZnbcvuM/szn9X+9zubEOlALC4WD7AGhwcNAyoRkZGZGRkRGw2m9jtdnE4HOJwOGRgYKB0jN/vN7v8tqgVYOk3V9fPfIrH46W9roxmWmmzpdxut7IkUN9f+UyrVscCAAAAekV684C63O/gTxbcZ+7Ao+qsrtf+eeGFAsAiY+kAy+/3lwKqyclJCQaD4vf7S6GW3W6XwcHBirsKajO2BgYGTKq8veptjq7NjNICKY/HU1ru53Q6S3cS1ItEIsoxHo9H3G53qR+jWVatjgUAAAD0iuTqv1PCpvyJVxfcZz7+srqvVuhDbagUIiJn/JU3wQLQnywdYGkzrCYnJ5XHZ2Zm6s6y0mZi9dp+WEYaubufto+WFi65XC7x+Xw1l/NFo1Hx+XylPba0GVT19rBqZSwAAADA8oo5SSz/bSVsKiT3Lrjbwtx2pc/k9J+2oVgUkknZ/akLpZjPm10KgC6wdICl7W9ltHm7NgurGm0WVjAY7GSJAAAAAPpEMbFLCZoSK35PpFhceMf5OZl78Tfn+172qyLZkwvvd5FLbFgrO887VxLhDWaXAqALeiLAavY5ERGv10uABQAAAKBh+ePT6kypte9rW9/J4F+oM7vOvt62vher4777ZOd550r8PvbhBRYDAiwAAAAAEJHcwTF1s/XNn2lb36n1H1X31or1xw2nzHToG9fLzvPOlf3XXimFxJzZ5QDoMAIsAAAAABCR7M7vKiFT5q1vtK3vdOTz6t0N9/+4bX0vRrnYUdl92QWy87xz315GuG6V2SUB6LCeCLCCwWBF0/bAMnouGAyyBxYAAACApmReV0Om7N772tf3ju+ofc98q219L0ba/ldaYxkh0P96IsBaSCPAAgAAANCIVOh8dZnfsSVt6zu736fO7ooMtq3vxej42I+VAGvP5RebXRKADiPAAgAAAAARSb7y7o5ttJ6Pv6T0nVp/ftv6XowO3vglJcDaed65ktz6mtllAeggSwdYAAAAANANxUxc5pb9SilgSrz4G1LMnm5f/7NvKgFW4pU/a1vfi00xn5fohe+vCLBYRgj0NwIsAAAAAIte4UxYCZiSr/7P9g6QOyuJwK/PjxH4NSnm2heQLSapN7dWhFcsIwT6n6UDrHA4vKDzvV4vSwgBAAAA1JU/+py6xG+Dve1jJIN/XrZEcVvbx1gMTj4xZhhg7TzvXEnNvGl2eQA6xNIBlsPhkMnJyabPi8Viyh0MAQAAAKCW3J571E3Wt3657WOk1l+gbhIfC7R9jMXgyK03VQ2wTjxyv9nlAegQywdYNptNRkZGGj4nHA7LwMBAaRP3hc7iAgAAAND/Mm/eqIRL2ai77WOkI/+ijJHb/1Dbx1gMdl16XtUAa+9Vl5ldHoAOsXSANTk5WQqiXC5X3ePHxsZKx9vtdsIrAAAAAA1JbfqEGi4derztY2RmblVDsh3fbvsY/S4dnVECq+iF76/Y0D0dnTG7TAAdYOkAS0QNsYaHhyUWi1UcE4vFZHh4uHScw+EwPA4AAAAAjCRX/626vO/k6raPkdv/oDJGOnJN28fod6emnlLCqoM3fqliSSHLCIH+ZPkAS+TtZYF2u11sNpsMDg4q4VT5kkGv12tipQAAAAB6TiEjieXvnA+Xlv68FJP72z5MPrZM3Sh+/UfaPka/O3rbLUpYdXzsx3J2+TKWEQKLQE8EWCKVIdbMzIxMTk6WHrPb7WzYDgAAAKBpxcROJVhKrnxXR8YpnN2qjhP8Hx0Zp28VCrLvC59Vwqq5NUHJ7N8ruz/5UeXxxOYNZlcLoM16JsASEZmZmZHBwcHSbCutaYEWAAAAADSrcHyFOjNq7T90ZJxi9pQkAr9WGifx4m9IMXe2I2P1o/TMm0pItevj50vu2BERETny3W+qM7MefcDkagG0W08FWCJv73elD7GGh4fNLgkAAABAD8sdeETdm2rLFR0bK/nKnyljFWbf7NhY/ebM0il1/6ubrpt/7mfPqM999VqRYtHEagG0W88FWCLqpu3cbRAAAADAQmRmvq2ESpnt3+zYWKn1H1Y3i4+91LGx+s2xu93qLKsHf1R6LrN3t+y+7CPK88nX+J4I9BNLB1jhcFiCwWDVps3Estvt4vf7DY/hboQAAAAAaklHBpVQKbevc3exS0c+p4yV3f9wx8bqNweuG1QCqtlpNfw74rpZvRvhYw+aVCmATrB0gOVwOCr2u2q2sbE7AAAAgFpSofPKZkX5OzZWdubf1NleO1wdG6ufZPbskuhH3lcKp6IX/aNk9u9Vjjk99ZQSYB36+pdNqhZAJxBgAQAAAFjUktN/ou5LdXZbx8bK7XtA3W/r9S90bKx+cvblZUo4deD6z1cck94dlV0f+/D8cR/+O0lGNptQLYBOsHSABQAAAACdVMwck4T/HfN3BnzpP4p08M6A+WNL1TsebriwY2P1k/j9dysBVuze7xsed/jWm9RlhOO+LlcKoFMIsAAAAAAsWoXTG5VAKfnq/+7seGcj6njB/9nR8frFwRu/pARTZwMvGB53+tkJ9W6EQ9cZHgeg91gywJqZmZHJycmO9B0Oh8Xv79yadgAAAAC9I3f4aXVJ38ZLOjpeMXtC5pb9yvyMrxf/o0g+0dExe1328EHZ9U8fUpYGpqMzhsdmdu2Q3ZeeN79X1gXvldS2SJcrBtAJlgywJicnxWazicvV3g0Nw+Gw2O12GRwc5O6EAAAAACS76wfqpurbOj9jJ1G251ZxzjiMwdtmX12pzKra/6Wrah5/+FtDyvEnH3+kO4UC6ChLBlgiIi6XS2w2mwwODi54I/ZYLCZer1dsNpvY7XYJh8NtqhIAAABAL8u8cYMSJmV3fa/jY6bW2dS7Hh5f0fExe9mJh+9XAqljI7fVPP7U04+rdyMc/kqXKgXQSZYNsETmZ2JpQdbk5KTMzDT+14lgMCgul0vsdnupD2ZeAQAAANCkNn1cDZMOP9nxMdNbrlLGzB0c6/iYvezwN7+qBFKnpmpvN5PesV12XfzB+XM+8j5JvfF6l6oF0CmWDrBE3t4Py+FwlIIsm80mAwMD4nA4xOv1VjSXy1VxvN1ul7Ex/lEAAAAAoEqu+hslTCqcXNvxMTPbv6nO+tpZe0bRYpY7EZfdn7xQCbAaCaMO3XKjuozwCb4PAr3O8gGWpnw2VSNtcHBQxsbGmHUFAAAAoFIhJYnlvzUfJi39BSmmDnZ82Oze+9R9t7Z+qeNj9qq59WuUIGrf4IAUM5m6552a/Km6jPDm67tQLYBO6pkASy8YDMrY2Jh4vV4ZHh4Wh8MhDodDRkZGxOv1it/vb2qpIQAAAIDFpzC7XQmSEiv+oCvj5o7+rOzOhxd3ZdxedPKnjyhB1NHbv9XQeemZN2WX/QPzdyO86B8k9dYbHa4WQCf1ZIAFAAAAAAuVj72kBEnJtf/YnXFPb1bGTa36y66M24uOfOcb6lLAp37S8LmHyvfOmhjvYKUAOo0ACwAAAMCilN3/kDoTasuV3Rk4E5c5/zvmZ3699F+kWEh1Z+wekp89K3uv/LgSQiW3bGz4/JNPPqace9j5tQ5WC6DTCLAAAAAALEqZmW+pe1Ftd3Zt7OT0H6ubx8/t7NrYvSK5ZZMSQO294lIpzJ5t+PzUW9skeuH755cR2j8gqZk3O1gxgE4iwAIAAACwKKVfu1q9G+C+B7o2dmrdB5Sx88enuzZ2rzg1+bg6g+rW4ab7OPSN69VlhJM/7UClALqBAAsAAADAopRaZ1NCpFxsWdfGTm+5Qh37IPszlTt6x61K+HRi3Nd0HyefGFNDsFtu7EClALqBAAsAAADAolSxjO9s9+5Sl3nrG+rsr+gdXRu7FxRzWdl3zeVK+DS3blXT/aTeeF2iH3lfqY9dl9gkvZM71gO9iAALAAAAwKJTTB2WhP8/zG+k/uJ/kmJutmvjZ/f8SN1/a+u/dm3sXpB6c6sSXu355EclfzzeUl+Hhh3qMsJnnmhztQC6gQALAAAAwKKTPxVSAqTkq3/Z3fGPTinjpzb+U1fHt7rTP3tGCZ0O3XxDy32d+OnDSl9Hbr2pjZUC6JaeCrAcDofYbLaGjh0eHhabzSYzM0wPBQAAAKDKHX7K1ACpcHqTGqCt+uuujm91x35wuxI6Hffd13Jfya2vyc7z3zO/jPDSD0k6uqON1QLohr4PsILBYIerAgAAANBrsru+ry7h2+bo6vjF9FGZW/pL80sYl/9XkWK2qzVY2f4vX60EWLPBlxfU36Gh69RlhM9OtKlSAN1i+QBrcnJSvF6veL1eGRgYEJvNVvrvak0Lr2w2m4TDYbN/BAAAAAAWk9n2FXUT9V13db2G5Mo/VDeRT+zqeg1WlNm1U6K6GVPRiz8o2UMHFtTnyXGfejfCbw+3qVoA3WL5AEubddVKc7lcZpcPAAAAwILSmy5VwqPc4e7PyEmt+welhvxxVo+IiJwJLFHCpoNfu3bBfSZf3yw7P/x3pT53f/x8yewhMAR6ieUDrFZmYHm9XvH7/WaXDgAAAMCikqv+Sg2PTq7reg3pLZ9RQ7SDP+16DVYUGx1RAqz4fZ629Hvwxi8p/Z5+frIt/QLoDssHWHrN7IEFAAAAAEaK+TlJvPSf58Ojpb8kxdShrteReesmdRlj9M6u12BFB7/6RSVoOvvS0rb0e2LsQfVuhK5vtqVfAN1BgAUAAABgUSnMvqneAXDlH5lSR27PD5U60l3eSN6Ksgf3y66LPzAfNF3wXknvjral78SWTUqAtfuyCySzd3db+gbQeT0VYAEAAADAQuVjASU4Sq37oDl1HHlWrWPTx0ypw0pmX3lZCZn2/+vV7eu8WJSDX7tWXUb4s2fa1z+AjuqpACscDkswGGyqxWIxs8sGAAAAYCHZfT9WZz699s+m1FE4vUGdCbbq/5hSh5XEH/yREjDF7na3tf8Tjz6gLiP8d2db+wfQOT0VYLVyR8JgkDt5AAAAAJiX2X6LEhxlZv7NlDqK6cMyt/QXSnUklv83kWLelFqs4tDwV5SA6cySZ9vaf3LzBnUZ4aculOz+vW0dA0Bn9FSANTIyIg6Ho2bT7lRot9vF4XBIOBw2u2wAAAAAFpJ+7Sr17n/7HzStlsSK31dqKSYXb5iSix2T3ZddoARMqbfeaOsYxXxeDlz/+bKQ7Lm2jgGgM3oqwGqU1+sVm80mk5PcFhUAAACAKrXuA0polI+9aFotyTV/r9RSOLnatFrMNrdulRIs7bvmcinmcm0f57jPq4xz9PZvtX0MAO3XlwGWiMjAwIDY7XazywAAAABgMYkVf6CGRrNvmVZLKjygzgY7/KRptZjt5PhDSrB07M7vdGScxKaQuoxw4CLJHNzfkbEAtE/fBlgul0tsNhtLCAEAAACUFFMH1X2nXvovUswnTKsn8+aNSoCV3fV902ox2+FvDSnB0qlnnujIOMVcVg585Rp1GaH/+Y6MBaB9+j7AYhN3AAAAAJr8ybVld/77a1Prye72qBvKv3GDqfWYJX/mtOz5zCVKqJSMbO7YeMcfGlWXEd5xa8fGAtAefRlgxWIxsdvtzMACAAAAoMgdelIJjNKbPmZuPYcn1XrCnzC1HrMkwurdAfde9XEpJOY6N96Gdcp4ey6/RLKHD3ZsPAAL11MB1uTkpHi93prN5XKVwquBgQGzSwYAAABgIdld3yub8XS9qfXkT65T6kmt+TtT6zHLqYlxJVA64rq5o+MV02k5cN3n1GWEgRc6OiaAhempAMvhcIjNZmuo2e12Zl8BAAAAUGS2XafuObV7xNR6CskDMrfk5+aXNL78/4lI0dSazHD0tn9TwqSTjz/a8THjP75X3TT+e66OjwmgdT0VYI2MjIjD4ajZRkZGZHJyUmKxmNnlAgAAALCY9MZLlAArf3jS7JIkseJ3lZqKycV1R7xCOiV7r/6UEiYlNqzr+LhzodXqssUrLpXskcMdHxdAa3oqwAIAAACAhUi9+r+VsKhwar3ZJUlqzXvUUO3kWrNL6qrUtoi6H9XARZI/eaLj4xZTSTnw5avVZYQvLun4uABaQ4AFAAAAYFEo5s7K3Iu/WQqKEv5flmL6iNllSTr8SSXAyh1+yuySuur01FNKiHTI+bWujR2//x51GeFd3+3a2ACa07MB1szMjIyNjYnX65WRkZHSJu5+v9/s0gAAAABYUOHsNiUoSk7/d7NLEhGRzBtfLduX6wdml9RVx77/70qIdPyR+7s29ty6Veoywis/LrnY0a6ND6BxPRdgxWIxcblcNTdwHxgYIMgCAAAAoMgf86t3/At9yOySREQku2uk7M6I3ZuBZLZisSj7r71KCZHmVr/StfELiTnZf+2VyvhnX17WtfEBNK7nAqzBwUElqHK5XKXZV+V3KSTEAgAAAKDJ7btfDYoinzO7JBERyR2eUOpKhz9ldkldk96xXQmPdn/sPMkd7e5G6rH7POoywpHbujo+gMb0VIA1OTkpNptN7HZ71XBKP0NrYGCgyxUCAAAAsKrs9m+qS/V23Gp2SSIikj+5Rp0Ztua9ZpfUNWf8zyvh0cGv/2vXa5hbE1SXEV51meTi3NUesJqeCrCGh4fFZrPJ2NhY3WMHBgbEZrNJOBzuQmUAAAAArC695Qp1s/T9PrNLEhGRYnKfUldixe+ZXVLXxH54lxIexe+/p+s1FGZnZf8Xr1CXEa4IdL0OALX1VIClLRGcmZmpe6zX6xWbzSbBYLALlQEAAACwuuTa9ytBUT6+3OyS3lYsSGL5b8/XtvTnpZg+ZHZVXXHg+s+X7T9lTnAUHx1RlxF67jClDgDV9VSApS0NbCbAauRYAAAAAP0vseL3lQCrOGed7wrJ1X+r1FY4td7skjous2+P7LroH0qhUfTC90t23x5TapldNa0uI/zcpyR/4rgptQAw1lMBVjAYbGoJIXtgAQAAABARKSb3y9ySn5tfpvfSb4kUUmaXVZIOX6bODjvyjNklddzZFQElNDrwlWtMqyV/5rTsu+ZypZ7ZaYvM0AMgIj0WYIm8PQvLbrdXXRqobeJut9vZ/woAAACAiIjkT65WAqLkqr8xuyRF5o3r1Q3md99tdkkdF3/gh0pgFPvh90ytp3w/rtg9d5paDwBVTwVY2h5YC23siwUAAAAsLrlDj6t3+tv0cbNLUmR33aXUl3nz62aX1HGHhq5TAqMz/udNrWf21RVKPfv+5dOSO3XS1JoAzCPAAgAAAND3slG3EhCl37jB7JIU+UNPqAHb5k+bXVJH5Y4ekd0f+7ASGKV2vGVqTfnTp2Tfv3xaXUYYfNnUmgDM66kACwAAAABakdn6ZXWJ3q4fmF2SonBylbrEcc37zC6po8o3Td//xStFikWzy5LYPXeWLWu8y+ySAPxfBFgAAAAA+l5qw0VKQJQ7/LTZJSmKyT1KfYkV7zK7pI46/ugDSlB07K7vml2SiIjMTi9XlxFe8xnJnzltdlkAhAALAAAAwCKQDP6Fepe/UxvMLklVzEli+Tvna1z6i1JMHzG7qo45fMuNSlB0+rmnzC5JRERyJ47L3s99SqltbtW02WUBkB4NsILBoHi9XhkZGRGHw1GzcSdCAAAAYHEr5k5LIvDr8+GQ/x1STB81u6wKyVV/o4RshdMbzS6pI/KnTsqeT9uVkCi59TWzyyo55rlDqS0+OtKxsZIZ85dNAr2i5wIsl8vFhu0AAAAAGlY4+7q6PG/6T8wuyVBq46XqLLGjz5ldUkckNq5TAqK9V39SCqmk2WWVzK58sWx/riukMDvbkbGGn0xJvtCRroG+01MB1uTkZCmYGhwcFK/XW7fNzMyYXTYAAAAAE+WPLVHv8Bc6z+ySDKW3Xafu07XnXrNL6oiTjz+qBERHb7vF7JIU+eNx2fvPn1DvRrj6lbaPE4hkxXbbnIR359veN9CPeirAGh4eFpvNJl6v1+xSAAAAAPSI3N77lGAoHRk0uyRD2ahbqTPz1rDZJXXEEdc3lXDo5MRjZpdU4djIbeoywvs8be3/yKmCfGUsJbbb5mTEn25r30C/6qkAy+FwiM1mY1YVAAAAgIZlt39DDYZmvm12SYZyB3+iBm1bPmt2SW1XSCRk71WXKeFQYtN6s8uqcHb5MnUZ4bVXSiEx17b+H1+TEdttc2K7bU4uuishmVzbugb6Vk8FWNr+V4shwIpEIhIKhSQUCjV8TjweL50TjUYtORYAAADQbenNl6tL8/Y/bHZJhvLHX1GXOq77R7NLarvk65uVYGjP5ZdI/vQps8uqkIsdlb1Xfly9G+G6VW3pezZVlEtGEqUAy3bbnCzfSoIF1NNTAVYwGBSbzSaTk5Nml9IxExMT4nQ6ZWhoSGk+n0/i8bjhOfF4XHw+X8U5LpdLpqenq441PT0tLperK2MBAAAAZkmu+Xt1c/T4y2aXZKgwF1XqTE7/kdkltd3pZ59UQqEj3xoyu6Sqjt71XXUZ4f33tKXf0eUZJbyy3TYnw0+m2tI30M96KsASeXsWlt1ul3A4bHYpbacPhnw+n0xMTIjP5ysFWm632/A8t9stQ0ND4nQ6ZXx8XCYmJkqPDQ0NGQZL09PTpec9Hk9HxwIAAADMU5TEy7+rBEOFuR1mF2WoWEhLYvlvzd8t0f/LUkwfM7ustjp653eUUOjEYw+aXVJVZ19aqtR64MtXS3GBd0s8eLIgH7lzriLA+vAdc3JittimyoH+ZNkAa2RkRBwOh2HT7kRY7Xl965WgKxAIlIKhSCSiPBePx0vBUiAQqHpe+aypiYmJ0uyoctrMq4mJiY6PBQAAAJilmNyrhFeJ5e+UYsG6m2YnV/2VGrad7o3vM40o5vOy7/OfUZflrX3V7LKqyh09InuvuFStN7R6QX3e/ny6IrzS2tPrs22qHOhPlg2w9EHVQlowGDT7R2nI6OioDA0Nyfj4uOHz4+PjpZlZeh6PR4aGhmRqasrwPC2M0odioVCoFEQZmZqakqGhIRkdHV3wWAAAAICZCideVZflrf5bs0uqKb3xEnW/rqPPm11S26S3v6GEQbsvu0BysaNml1XT0e+51GWEP7635b52Hi1UDa9st83JFx5a2OwuoN9ZNsAKh8MSDAYX3GKxmNk/SkMCgYBMTExU3Uhdm+FUHmBpS/eqhUZa6KSfaaX1VR5QabSAa2hIXY/eylgAAACAmSru7Bf+hNkl1ZTZ+mWl3uxe4/9n70VnljynhEEHhx1ml1TXmcAL6jLC6z4nxXRrM/i+/nhKCayuvj8pH75DDbF2xwpt/gmA/mHZAAvz4vF4acmffllfPB43DJr0tLBKHypps7lqBU3l/bY6FgAAAGCmzM7blEAo88bXzC6ppuzO29V637rZ7JLaJnb3nUoYdPzBH5ldUl3Zwwdlz+WXKHUnNqxrup/w7nzFjKsN0bwMP6mGWg9Os4wQqIYAy4Ki0aiEQiEJhUIyNTVVCq/KZ19Vmymlp4VK+qWJjcyU0vrV9rpqdSwAAADATOnXv6jOaNp9t9kl1ZQ7+Jg6Y2zLlWaX1Db7r/ucEgTNTi83u6SGHHN/Ww3eHmp+VtwXHkoqQdVXf/L2XQeXb80pjw/8MNHu8oG+0VMB1uTkpHi93obb2NiYBIPBntnIXaMFQfpmFAo1Eyp5PJ7SY80EWNqSxlbHAgAAAMyUWv9RdU+pI8+aXVJN+eMrlXpT6z5odkltkdkTlehH/r4UAu2yf0CyB/aZXVZDzvifV5cRfuUakVzjM6WeD6shlf2uhKzdkRcRkSOni3LlfWq49er2fKd+FKCn9VSAtZCN3QcGBnomyAqFQjIxMSETExOlzd0XOgOrFwKsTZs20Wg0Go1Go9FobW0nAn+oBELb1o23fYxV6za3ra9I6Fml3lOB3zP9NWzLz/XIg0oItP2zHzO9pobbmjWyQxe+7TzvXNnywlRD54Y2bJZP/OCUElB9/ZHDyjE3PXpIef6mRw+Z/zP3edvywpRsu/1WecPlNL0WqzYr6qkAy+v1yuDgoNhsNrHb7eJwOCpa+fPaf2uP9UqIpReJREp3+NPvgdVMqKQPv5oJsKLR6ILGaobZH1AajUaj0Wg0Wn+1zRtWytmlv1IKg2aXvkO2bFjetv6fW7FNvv7IYTn/jrNyy/gB2bAxvPCaN66R00t/vVTz2aW/LK9tXGH6a7nQ9sa3b1YCoDecXze9pmbaW9d/Qal/2+23NnTeyORuJZw67/ZZCbwaUY558sW3lGM+eueshDa0LxSlvd22PD0hb7icMjNgV97LzVPPmF6bFZsV9VSAFYvFZHBwUAYGBmRmZqbqcV6vV2w2m0xOTpbOc7lcYrPZxOGw/p0ujExNTVXMbopGoy1trO7z+ZrexL3VsQAAAACzFM68psxmSr7y7gX3eWK2KEu35OSWp1Jy3u3qptx3L0vL8dnigsdIBv+XUnfhzGsL7tNs+794pRIanF35ktklNeXs8mVK/Xuv0HV2PwAAIABJREFUuqzuObtjRfmXH6vLAx9Ykak4bjZVlGsfVo/zv5brxI+xqBTzeUmEN0j8Po/sufxi5f1T7oZ545fMLhUN6qkAa2xsTAmmahkYGBC73V7xmM1mk1gs1qkSO6baDKjymVLltCWI+lCp3kypSCTStrEAAAAAs+SP/UzdT2r9+S33dWK2KOOrMvKJexIVd5PTt28+lZZkZmEhVmrDRUrd+WNLFtSf2QqzZytCg1zsmNllNaWQTEr0wvcrP0M6Wn1ShYjI/SsyyrVxyUhCTieMr40Hp7PKscNPpjrxY/S9YiYjifAGOTZyu+y+7IKqoVV5S77Weyu1FqOeCrCGh4cbDqBGRkbEZrMpSwa1x4LBYCfLbIl2p8Hp6WnD56enp2VoaEhcLldT57nd7ornA4GADA0NidvtrjlW+fOtjAUAAACYJbvnXvWOfq9f03Qf2w8X5Pbn0/KRO6uHVuXt+sdSCwqxyu+cmNt3f8t9WUFiw1p19tJnLzW7pJYcvuVG5ec48Uj19+XI6ULFNTO+qnL2lWZ3rKAc++E75uREG2bzLQbFTEZmV78iR923yq6LP9BwaMUsrN7TUwGWtol7I/tYaWGXPqzSlhZaMcDSZi+NjhrfklVb9lc+a2p8fLzqxun6WVvxeLz0eDwer9ikXU/bI6v8zoetjAUAAACYJfPmkBIEZXe46p8kIvmCyMo3cnLdo6m6YdXwkym5+v5kxeNfejjZcgCR3fnvat0zt7TUj1Ucf2hUCQuOfa+x98FqzvinGl5GeOcLaeV6+MQ9CcnUWRX4hYfU6+jp9Y3f6XCxKSSTcnb5Mjly600Nh1a7Lv6AHHHdLGeXL5O5dauYhdWDeirA0vaxGhkZqXlcLBYTu90uNptN2StL29DdiksI9QHQ+Ph4aZleNBotLfkbGhqSSCSinKffm8rn85XCo1AoVJoRZbRUUAvEnE5nKcSKx+PKWOVLBVsdCwDQe+bWrTK7BABYsPTmAXUm04FHax7f6DLBi+5KyA9fzMi+44XSeUYh1tX3txZi5Q48qtSdiVzd0s9vFQdvUDdAP/3CM2aX1JL86VMSveC9dZcR7jxakA/foV4LgUj9MOrp9eoywi88lOzEj9Gz8qdPyRn/lBy59aaK5Zy1Qquj7ltldvUrUsyoM+DKZ9QxC8v6eirACgaDpTsKulwuw43c/X5/aa8r/Ybtfr9fbDabDA8Pd7PkpgQCgdLdBsub0+lU7kBYfp7ROdoyQKMZUfF4vBQ6GbV2jgUA6D17r7qs5/YnAYByqTXvUfeSOr7S8Lj10bzcvSwtAz+sHVzdMJ6SJ9dlZd/xylBq55GC3PpM5Yytr46nZNPufFN154+/rG4+v+5DLf38VlDMZCrChsz+vWaX1bJDN11Xdxnh7c+rs69uejwlZxrIonYcKcg//WD+Gjzv9jnZsre5a6ff5GLH5Ix/Sg7ddF1FeFit7b7sAjk2crskwhukmK/++qWjMxXn8gc8a+upAEtkfh8rrdntdnE4HKXZVVobGBgozbQKh8OlGVmNLD80UzQalampKfF4PKU2NTVVNxjSZmpp5/h8vqohlF4gEBCfz1c6b2Jiouom7QsdCwDQG2ZXvyI7zztXZle/YnYpANC6Yl4SL/+OEgQVE/P/n3tqrij+LVn5t8l0xd0E9e2j35uT7z6XluVbczKXrj2bat/xQkV4YbttTr78SFLWzDR+V7ni3Hal7sT0n7b8Mpgt+Vq4IlzoZeXLCPdd8xnl+ZVv5Cuupxcjjb/3rmfV6+eh6er7ZvWrXOyYnHrmiYqZe7Xanssvlvh9nrqhVbkjt96k9LP/i1d28CfDQvVcgCXy9myq8sBKH2iNjIxULBOcnJwUv99vUsUAAPSIfL40pf74Q8b7MgJALygmd6uzmF7+bZFiVqLHCjK+OitffqRyyZ++XXlfUkaXZ2Tz3kJT4x49XZQRf6aiv2seTMr0mw0GGfk5Sbz4m/P1L/tVKWZPtvAqmO/ETx5WAoKjd3zL7JIWJLMnKrs+fv78z/Thv5Pk65tFRCSREXE+pc7C+86zack1cQkt2ZKrCD8TdYLTfpB8fYuc+OnDcmj4Kw0vDzzwlWvk+IM/krn1a6SQbG255dz6NbLrkg8q/Z59cWmbfzq0S08GWJqZmRkJBoNKAwAArZsNvlz6H7jDt9xodjkA0LLCiVeUACu+4ly5J5CRgXtrLxO8/rGUPLE2K/vizQVXeifninLvi5Uh1pXehAQanI2TDP6FUn/h7Ost12OmI98eVsKBU5M/NbukBTvynW+oywgfe0hERF7YrO5h9dE752T1THNLAI+cKsoV96nX6KvbG5/B1TPyeUls3iAnHv2xHLzxSxI9/z2N3S3wa9fKiUcfeHumVbY9m9wfG7lNGePwN78qhUSiLX2jvXo6wAIAAO116OYblI1PAaBX5Q6MKQHQi49/vGpodeH3EuJ69u1lgrOp9sx2SaSL8uOVlSHWp+9NyAub6wcSqfUfVffvivXeapJiPl9xhzijTc97Tfkywv1fvFJiZ4pyw2PqrL67lqRb6v8HfnUZ4d3LWuvHipJbX5MTj9wve6+6rOHlgfu/eKWc+MnDkj10oCM1paMzFftrsY2CNRFgAQAAETHezDSzp/a+iABgRdGjBdnw8reVAGj84esrwqQr7kvKj15KS3hPZzbKzhVEHn01W7En0sd+kJCn19eePZJ+/fPqHRT3/bgjNXZS+b8ruy7+QFP7E1mV0d0In1u6R3mPP3FPQja3eF0F31KXEV7pTcjR063PCDRTMZ+X5NbXJH6fR/ZcfnHDodXBG74gp555QrJHDnelzmPfc1XsbdYP12q/6akAa2RkRBwOR1PN6pu2AwBgFUfdt1b8D+SZwBKzywKAhm3Y9fbdBD99b0KeeexzSgDkeeD7pUDgK48l5cl1Wdm7gGWCzXh8bVYuuktdFnbRXQl5fG31ECuz4ztK/dmZ3ts76tQzTyj/phy6+QazS2qb8rsRPvzVB5T3977lrc+amk0V5UsPq7O5/K+1Z7lcNxTzeUmEN8ixkdtl92UXNBRYRS94rxy66To5NfWUKXdBzh46UBFK8v9A1tNTAZbD4TDcuL1WY18sAADqM/oft53nnSvxe79vdmkAUNOpRFGWRXLyradTcr57PiR69YnzlADoW94J+c4zKXlpa05mTViR9cyGrHzsB+pMrPNun5NHX80abvKd2+9T6k9HBrtf9AKV3+HtxE8eNruktjk19ZTys6289LOl9/Uqb1K2H17Y7J0Hy5affve5VJsq74xiJiOzq1+Ro+5bZdel5zUWWl34fjl08w1yxj8l+dOnzP4RKmZh7b3qMmZhWUxPBVjhcLhi0/byNjk5KQMDA2K328Xv91fcjRAAAFSK3+cxvsPPl682uzQAMLTrWEF+sjoj1z2q3vVNa9uf/lMlAHrjzU1mlywvhLOGm8g/sCJTcae5fOxFpf7U+vNNqrp1uz91ofJvSvK1/lkdk4sdq/g389O37BDbbXMy9urCZ0uF9+TlQ2XLTncetdYywkIyKWeXL5Ojt91SsddZrdDqyK03ydnly1q+c2CnMAvL+noqwGrUzMyM2Gw2cTgcZpcCAIDl5U+fqnrL6uiF7+evjwAsZcOuvNwTyMjlP0oaBle22+bkw7efVsKfuSXniBStcSe3F1/PyVXeytr/f/beND6K80z3PvMmM5OZ5D3JzJmZZObNnDdntiQzmZlMTmacOPGJI2PAIDA2NjJgCJvBYISxWWQwNrZsQCyy2MUOYgchdoRAgGjEKtQgIRA0au17t/buqu7qrqrrfCBanqqW1FJXd3W17v/vVx9AXc9zV3VXdz1X3fd1b7wooJnrFLEkrpSJn7v8Ax2j7jtCRZn690QQ9A5LU6rmTmeOcc07W/DuLh5Vjdo0AlhwkBVnj9wKnzLC5pNHu713UG7FI15EXcJSOK5fDZvPgOyuhbf6kOr/KQsrvIlIAQvoLDekDCyCIAiC6JmGlG093ni6LIV6h0gQxACnhZNxPs+DpcfcGLzCt2gVtcyJoSud+Py4G9fMD1nx59L39T4EhquFIqZtV4tYiefcjFm3SoQzEC1n0lSm3JFG/rYDzDFeem0iUnsx5+8Lh295mM9H3KHwKCNs2LGpV9GqZPQQ1CcuB5dzM2xEq3ZkrwP81R/Befa/gb/2U4gNWR1/89rqVcIcZWGFD8b6FuwDycnJ5IFFEARBEL0gC4LKYFWZPt988qjeYRIEMUApsUk4cMOD2Sm+ywTbt3GbOGy8KHR0E/TWnWHL7269qPORqLn51Iv3dqtFrBWn3ahoeCZicZd/wByHxJXqG3QfUGayNOzYpHdImrPuQKVKuGkoq9Ns/Ke1El79qrPkdNByJ+6X6ZcNJIsi7BvWdCtalY4dAdvaleDMOWGbtSR7HXDd/LVKHHbnjoLkLAKgtlUoHTsi7ES4gUrEClhTpkwhAYsgCIIgekHZIap41CA0bF3P/F994nK9wyQIYoCRUyxi/QUBYzeq/aK6bnNSXDh4w4NSG+sN5CndwCxOhQfTdDqSnjGXiPhwv1qc+yzNhaI6Ea5bLzLH0TVTJNwpGz+K+S3hcm7qHZKmZBV68fIKJzJGT2Uf+qSpy9ICIf64m/ls7MjSR0iRRRG18Yt8lgfaNyeBL8jTJa4+IXvhNr+hEq86tnNfh/BoLrz1xaosLK3fV6J/RJyAZbFYOrKvqISQIAiCILpHFkWUTRzN3KDZNyeBM+cw/1cxY4LeoRIEMQBo5WVk5Hux9JgLgxO6F62GJDjxWZobFx540cb79hoSHs1lBaynX4T4aPynoFJC3CG1iLX4qBt1N3/HHIenYrfe4fqFL4NzydGmd1ia4fLI+CT12Xu2bGZKUEslz973Mp+LWbt5leF/sJF4HtULZ6vLBMcMg1BqDWksgSA8mNa9eNW15PjCd9C8fySsg/+LOVbKwtIfQwlY7b5W/m6JiYl6h0wQBEEQYUvr2RNsinzMcLgeP4Snuop58lgyahC89nq9wyUIIkJxuGQcvCEgZn3P2VZDVzqRdF5Aia33Tmzu3FHMgtSXWXM40eiQfXZTPHrwY1aIsyzVO1S/aLtwlhV1PnxX75A05cqjTlFpSpwZhYN/05mRFP0i3Bp6R/KCjOGr2WsjlGWE7iKLz8yrqvmzwJlzQhZHoHiefKQSqvirPwJ/7afdCllth7+Fypn/2HHMTYf36n0YA56IFLBiYmKQnJysd7gEQRAEEbbIgoCaxXOZm1Hb+lUdf6+YNUlR+nFLx2gJgohUHC4ZQ1d2L1pFLXNi3EYOR2554HD5n3XCm37Clt41hf93GC/IeH8vK2J9uXkL69OTN0nvMP3CvimRze5NXqt3SJohSsCEzax32dUpc5jjbTq6X9M5l59iywjXnAtNJpDrYT5qFn+gEq9qPv4Qrof5IYlBCzwlSeosq8zvQXZVPvt7xW5wmd/rVshq2vLfUTb+J6iY+Tt4qit1PpqBjaEELLPZDJPJ1ONGJYMEQRAE0TttVy4oPCx+yzxJVZrvan0zThAEAQCPqsRuhav5B124bvFC7D3hikUSwF/6a2YBKvMlQYlfa3hBxiepnWLF/PUnWDP6O0P1DtEvKudOZ35D2jLT9Q5JM47dYTsDvrzCiZJdbBlh9ZJ5ms5pLmGvk+GrOQheTadQwZvvoOrDd1XiVW38YritluBOriHess3gLnyHzby69u8Q688xr5M4KwTLZ+Cu/INPEctx/GuwLfsumo98rNOREIDBBCyCIAiCILShNn4xc0Nat/Jz5u/NqWxr8PrV8TpFShBEJHPiLisG9KVMsDtkrojNtLj0/wFyeHZE84UoAZ+lPROxJifmsJkgl/5F7/B6xVNZDmv0i52dbYf+ylA+ST3hcMl4LYlTZUO5CgtgfeXXzEMh99Mnms0rSlCV2F55FDwFy3H9Kirem6wSr+pWfQ5PVUXQ5tUab9VecJe+z34fXPl7iDVHut1Har4N4eFsOBWiV/vWevRbcN19H5LTOCJeJEECFkEQBEEMMJy3smEd+ivmptSRncW8hsu5yfy9cpYxylYIgjAW6y8IzKL84I3AS6PEhststsX1X2oQaWgRJWBTpoARCdWwn/5Wx7HYTn8b2Y+a9Q6vRxxZmWwjkNmT9Q5JM/aYBJXg2uh4VtpaHceWETYfO6jp3Fsus3MvPurWdPx22i5noHzaWJV4ZVu/Cl67caqdvLXHwWX9SFE2+F14K3b6tb9Yfxbue291W1bIX/8veErXQxYag3wkRFcMKWDZbDYkJydjypQpjPdVdHQ04uLiYDKZ9A6RIAiCIMKW+jVfsl4WS+NUr/Ha6lE8alDnE/RhL5DvA0EQmrPwIOv5dO1x4JlS3srdbNmdOUaDSEOP4JWx66qAJ8d+yBzPnM33cTLXo3d43dKwfSObwZuUoHdImlBYLeJthffVblPn+9B4YDf72/rpAk3nN5dKeGl559yvJ3Gw1vc/U9EXremnUPb2ayrxyr51PcQ243SRFG0X4br+n6zodP6b8JT00YtN9sJTsRttJ/65WyHLlTMM3mptxUqiewwnYNlsNpVw5WsjE3eCIAiCUMPn30PJay/75U1SpfAwcVy/GuJoCYKIZLwiMG4jWxZVosGC3PP0c7ZzX6G2QkKoKb0wiDmeD9afwchEJ47eDk8Rq2phLPPb0Xr2hN4hacKGi2wG1PQdPMrtnZ9X16MHTHZzyahBEIqfahrD/AOsgKblZ6Dl+BGUvDGUee+sQ55H455tkD2hMY3XAqn5Fly3fqsSmoSiL/s9plByF7ZVP0PL7j/1LWSd+xrc9ydCtF/U8EgIXxhOwGoXr2JiYpCamgqz2QzgmbBlMpkQHx/fIWKlp0eOWSBBEARBaIF901dsG+yFsyHzvM/X1iclsEbuB3aHNliCICKaknpJ1W3Qq4FVlZA/lVlceko3BD6ojgj5k5njWZa85fflaxz2XQ8vYcFrq0PJ6CHMb4f7ySO9wwqYu8UiXvuKFVuP+BCPqhfOZssIjx/WNI5DN1kRLe6wS5Nxmw7uQfGIF5nYi0dGoenwXk3GDxVSWwFcOSPU4tXjjwD438XUF00H96A05l9R99nfoPXwH/kUsrjM70IonAep5Z42B0SoMJSAlZqaiqioKEyZMqXHboPtr4uJMWa6MEEQBEEEA5flMUrHjWRuUFtOHev29S0nj7Kdh5YtCWG0BEFEOtces53VFh7UZjHuuvMys6j01p3SZFy98Fg+YY5n645PmPO286oH7iB3pPMX581rzO9G+TvjIIvGMdDvjpVnWOHow/0uNDjUgkjT/l2KEv2FmsZhqRHxaiLbATGvrP/nV3K70bB7C4oG/5KJu3TMcLScPKph5MFH4krhvj9OLV49nA14Ay9/9FRXoWLm7559rif9GLaEv4TjzNd9+2OZ/gUe6wpIvHEM742CoQSsuLg4REVF+eVx1f7a9gwtgiAIghjoNO7ewhqzx06F2Gjv9vV8npldiEwbG8JoCYKIdPZfZ0WBDRe0ySbisv6JWUyKrfc1GVcvvOVbmePJODyVOW9Ry5zYnCnAoY3+FxCNe7f32OHWiJgeixiSwGZfnbnnu3SPf3AfRS93ikElr70MoUTbDoyfH3cpBMz+XTdiawvsW9aq/K7KJo5G6/nTmsYcdDwNEB5MVwlJ7rxJkFzVmk3TdHgv+2Dv4+fAX32pe3+sm7+Bt2I7IIXBxRkhGErAio2NRVRUlF+vTU5O9lvsIgiCIIhIR6gsR/lUtqtQb6UBUkszSt58hdlHKCsOUcQEQUQ6CafdzEL8xN3A/XxkoR7O9G90LiIz/l/DdwkT688xi+LqK8MwdRuvErHWZQg+s4JCSe2nC9gSurRDusYTKG4v8Okx9nO65KgLvND9ea6aP4vNdNY4k+nMPQ8Tz3u7eXA9xOMLr60OtrUrVeJV+Tvj0HbFYD5OkhvCow/V4pX5DUhOi6ZTeetqUTl7CnPOGnasgadsM1w3f9W9kJU7GmJtZHjB6Y0hBSyLpfcPYrsXFglYBEEQBAE0H9mnyqbyVJb3ul/VAtbPw5GVGYJoCYIYCMxOYTNJcksCLzWTWu6qSnmMjtSWzy6Gr/07rltEzNylFrFWnXGjplkfEUtsaUbpWLZM3fXA2F5A6Xle5vy+tNyJrMKe6zWVWWi18Ys0jammWcL4TWxGWPYT/2tIPZXlqEv4TCVeVc6eAufNa5rGGgoEy6dqwejOUEgtwanEak49yJZbjn8VrscPIXMlEJ7Gg7/6Q58iFpfxLbgfzIDYmB2UuAYKhhKwUlJSEBUVhcTExB5fZ7FYEB0djejo6BBFRhAEQRDhi7fRjsrYqcwNV+PuLX7tqzR9b/BzP4IgiJ5o4WW8mti5CB+S4ERdS+DCi1ibpljIvqJBtPoiexrhPN+l+9mFP4cscrhbImLuPpdKxPrypBultsC7OfYVLveOqhRN4rmQx6EVjQ4Z8/az53f5KXev+ynL74tHD4FQqm328lfpbkX2Xe9xAYD76RPUfv6RSryqXvAe+Ht3NY0xFHiKV8N57g8VZXu/htgYvCQW0W5D5fvvMOfPvmVtx9+l5hwID+fAeeHPfQtZl38Aj2UJJMfjoMUYyRhKwLLZbIiOju4QsXxlYplMJsTExCAqKgrJyck6REkQBEEQ4UXr6TT2aeG4V+Gy+Hfj1HLuZFANaQmCGJgUVLIG7tO2++6G2le8JUlsGdGDGZqMqze8wtervTQqv1zEwoNqEeuTVBcstaEVsVT+QPGLQzq/1hy9zZbqvZrI4Y7VvyzBqg/f9bthSn+4Wshmhk1M5lDf2vP77SrIQ83iuSrxqmbJPLgePdA0vlDgLUuG88KfKbITfwqx/lzQ524+foS9rxo7AvzDfOY1oi0d7ntqU/mO7NDsn8NTuhay0L0XKaHGUAIW0NlhsH2bMmUKYmNjERsb2yFu+dOpkCAIgiAGAhLPozouln1SuOkrv/d3PXrAlh7+7g3InsB9agiCGNicz2cX4J+l+ZdB0htC4QfMItFTtEyTcfXGdSuKNaa3X+7425MaCZ+kulUiVtxhFx5UhK4DYN2yJazP4sE9IZtbayobZczc5VJkOflvlt64Zxsr5n2hrZjX5pLx7k62hDQ9r/vfZi73Nqo+nKkSr2q/WAy39ammsYUCb9U+8Jf/J5vZdOXv4a05Epr5GxtUIqV9k48qMVmCt2ovXHcGd++PdWcovFX7QxJ3JGA4AQsAzGZzhx+WcouOjkZycjKJVwRBEAQBoC0znS1lGDUIfL7/niQSx6Fs/KvMGO6nlPZOEERgbLvCdiDckaVNB0JX7uvM4tBbtU+TcfXGnTeRPa7KFObvJTYJX5xQi1gf7ONhLg2+iCW5eJRPHsP8VnB3bwV93mCx5xqbfTV2I4eHlf5ntPH37zLnouTNVyBUlGkao/Ia+vKE7053zutXUTFrkkq8qlsVD091paYxhQJv7QnwV/+ZFa8yvwtvxc6QxtFy6hibhTVmWLf3V7K7Hp7iRPDZP+tGyPoDuO+/DdGWEdJjMCKGFLDasVgsSE1NRXJyMpKTk2EymUi4IgiCIIgu1H4Wx9xg1a/5ss9jVC/+gBmj9cLZIERKEMRA4tNjbHbLhQf+m1D3BJ/9czZTKYheOKFEeLK418yyqiYJK8+oRaz3dvO4+VSb89sdfEEeu5h/Kxpic1NQ5wwWT2okTEjmAhNYJQmVc6ezv51nj2sap7mULcN9LckJax0rsrVdykD51LdU4pV9w2qIDcYrXRPtl8Bf/y9W/Dn/TXhL14U+lpZmVCsa3djWr+pxH8nxCMLjRarssQ4h7uJfQij8AFJLboiOwngYSsBqF6vM5uB0FCAIgiCISMJ5/SqKXv5Fx42Vdeiv4LzV9+43Dds2sje+W9cHIVqCIAYSU7ax5U+PqjTIEpJc4C7+FesVxZUGPm4Y4CnbzHp7Fcz0+Tp7m4y15wWViPXODheuFgYvE6vlxFGVr5JR2XSRPX/TtvMo6YcpfsOuZDbjadknmsc6X+F/lnqnU6hsPXcSZW+PUolXDds2QHK0aR5LsJGab8N1+yWV6KNnmXDr2RNspt3oIeDv926GLzaa4H7wDpzpf+LbH+vqj+EpWgaJ1zZrLxIwlIDVXjZoMkXGkxSCIAiCCCb1q+I1MdRVliHWLJ6rcaQEQQwkapplDE7ozHB5PYlDm+/qpz4hOy2Kbl9/C8ih78YXDLx1p1nfnLsjun1tmwvYnKnOxJqYzGuW6aakfvUXrEiyZ2tQ5gk25hIRo9ey2VeHbvbP91HZlbFkzHAIleWaxnvoJlvq+NHhZ15yLccPo2T0EGZ+69BfoTFlO2Sv8XwspbaHcN99VSX0CI8/AhB499J+x+VoQ3XcHDbTPWmF3/uLtWlw5b7WvT/WzRfgLd8K2esM4lEYC0MJWPHx8dRdkCAIgiD8gL+Xg+KRUcxNVduVC/0ay11kUXTbGQnJ6dA4YoIgBgp3rKyB+5wUbToQivZMdvF341eajBsOSC332AyNa//R4+vdHhk7stSZWG9t5HHmnsYiliyjYsYE5nfCkZ2l7RwhYvVZ9pzN2cujvqV/Iqjs8aDy/XfYMsJzJzWN11Ir4dXETsFtcAKHh5t2wRr9Iut/+epLaDq8V9O5Q4XMl8N9f7xK3HE/nA149c8kaz1/WuU1yuXe9nt/WXTCW74VrpsvdC9k5b4GsTYtiEdhHAwlYFksFkRHRyMmJoa8rgiCIAiiB2zrV6uypmShfybJsseDsklvMuMp20UTBEH4S1oOmzWy+qw2HQi9lTvZBe69sZqMGw7Igg3c+W8wXjmQej5vMoB91z0YupLNKHo9iUNajnZZOK6nj9lMo9dehreuVrPxQ8W1JyKGrmQFv1PmwMS+hp2b2TLCFZ9qFG0nnx9/lm035IsGrJu6nrEOaM/8ajmVqvm8oUD2NMJUe/RwAAAgAElEQVT9YIZavMqbBNldo3d4AH7f7VnhFVrXD79RmS+DUPQl+Ks/9u2Pdf5P4c5/J2J8/fqLoQSs1NRUxMXFISoqCjExMR3m7T1tFotF77AJgiAIIqS4Hj9C6VvRmj71VZrBt549oVG0BEEMNNZlCJqUaCnxPF2qKC+K02TccIHP+gfW38tZ5Nd+R255MHINK8xEr+Y0O++t6aeY34fqBbM1GTeUeERgaRrrJ7X4iBvOALVV7u4tRQbzCHiqq7QJ+vecMXsw8rNqJE9mH1wVDXoOZb8bjdaMM5rOFzIkAULhfLV4ZX4DsvOp3tExtF08x2ZhjXgR3J0b/RpLasmF+9FccBf/0reQdfl/wvNkMaS2RxofhTEwlIDV7oHVl438sgiCIIiBRsOOTcyNVNXc6QF3g2pM2cZ22tmYqFG0BEEMNOYfYA3cr1u0MRd333+bNXcuiyzbEdeNX7AdFptu+b3vyVwP3lzHZmK9vMKJPdcEeMXAPIRs61cZvtHH+Ty2rDVqmROZBYGXWsqCgIrZU9gHQOdPaxBxJ1VPq3HonS9V4lXF9PFwZGVqOlcoESxLVeINf/VHkN3hl90nCwJqPpnPemGtig9oTKmtAK47Q7stK+Qu/sWz7zg5uB1Gww1DCVjtXQj7slEGFkEQBDGQEMpLUT55DHMT1Zx6MOBxHVczWVFs/iwNoiUIYqDh9siI2cAKKWV2bYzWXbeimAWet86gmSfdoBTovFX7+rR/ep4X4zfxKqFm2xUBnNB/EatyzjTWb/FyRr/H0oNmp4wFim5+X550Q9bIG9y+bQMrbKz8XJuBAXgqylC3YqlKvLo7YQqcN/vedThc8BSvgfPcHykMzX8NsSF8k1PaLmWwpvnDXoDz5rWAx/VW7e9WyHLdHQnZ06JB9MbBUAIWQRAEQRA903RwN3MDVT79bXhrqwMeVygrQdHgXzKtogPN6iIIYuBR1SQxQsHIRE6zsbkrihK71sjy6hMef8RmmFn973bWzoMKEcNXcyoRa/kpN8R+6Iie8lJYh73QWTo1/P9AKC/t+0A6cu6+R3U+iuq0617pvHODLSMcNxIeDX6XXZbHqFGU9xcNeg5n3ngXHyy6DsGgiTmesi3gLv4PRdOCn8Jbf07v0HpGFFV2C1p5nsmCHd7SteCzf97FE+tP4K0xprdZIJCARRAEQRARgiwIKBkzjG1lnrJNs/FLx45gxnZZCjUbmyCIwBBbmvUOwS+uW9hSrQ/2uzQZV/Y6VNkJkYanLJn1+Cp4t1/jPKoS8cY6tYg1fQffZ+HGcf0q+9Bk8ph+xaQXgheqc7H8lDZNBbqi/P1su3IxoPHExgZVtnXRoOeQPfINvPZpBaKWOXHlkfEULLExG85zX2dL5TK+BbHRGNlkfJ5Z9Z7weWbNxpc9zfBYlsCZ/g24772l2bhGwtDf7DabDSaTqceNuhUSBEEQA4XW9JOq9HXJoV2L6dqlC9nSxJNHNRubIIjAqF26EE1H9+sdRq/sy2YN3Ddl9q87qhKprYDN2Mj6B03GDSdE23m2fOjO0H6PVd4g+RSxXl7hxB6T4Hc2ln1zEuuPuHZlv2PSgz0m9vM4dKUTVU3aZV+1ozxPdQlL+z2WUFGmelhVNOg55E56B6/E2ztN6I9qL8QFE6mtAFzGt1gh+tzXDVcKXDVvJmu5MG+m5nNIXClkV6Xm4xoBwwlYZrO5T2buZOJOEARBDBTKJo5mjXQ3J2k6ftOhFNbHI3G5puMTBNE/3FbLM9F6yPNwXL+qdzg9svyUmxEMTpm16YQn1qayncpyhmsybjghteSyIl32/w5ovPtlIuYfcKlErGcd+Fy4Yek9g6dixgQ2syjzfEAxhRJLjYTfbWFFvK2XtRFUlfAFeaoudbLQ97lchQU+xauaJfOQW+hgjuX1JA7F9dqLccFAtF9WNSlwnv8mPKXr9A6tzwQ7C2ugYygBy2KxIDo6mroQEgRBEIQCZRmHdcjz8NTWaDoHZ85hS0WmjdN0fIIg+kf1wtnMwjicy3unbmNNxJ/UaLPA9hSvUZTXaZ/1oDeyuw7Oc3/YWVqV+V1ACkwAbHTI+CzN7VPE6i0bS+J5WIc8z/wuaP27E0zWX2Czr0YmcnC4NHJu94GyjLCvYjNfkIfiES+qxJHa+EWQxWedPKfvYK+vY3e0EYiDidSSA9ftQaoSYE/RMr1D6zehyMIaqBhKwEpMTERUVBSmTJmC9PR0vcMhCIIgiLChctYkzcoTukNytKlunCWe13wegiD8x9fT/pIxw+C11esdmopGh4QRazoX16+scsLWpo1gIDycE7DBuRHgrvwv5jhlriTgMWUZOHPPi3d3+c7G+uiwC9lP1NlYXM5N5nNXNn5UwLGEivtlIt5UlFDuvx5csSeQMkKH6bJKLPSVaX3wpkf13oUzkqMQrrujVOKV8GQRgOCJicGmPSuWsrC0x1ACVnvpIIlXBEEQBNGJrwWs22oJylxK01i+IC8o8xAE4R/KJ/3tW8WMCWEnMOeXi8zi+p0d2sXnymUXwd7qA5qNHU7wN19gOy02XtNsbEuNhK/S3Ri0XC1ivZ7EYUeWgLqWTlGhcfcWVpBZtkSzWILNmnNs1tnsPS7UNgdXMOlvGWFr+kmf4pWvJi1PaiSMTOwU5gavcCKvXAzG4QSMzFfAff9ttXj1MBayVzv/Tr1Q+oZWzJigd0gRgSEFLIIgCIIgOqlZMk/lhREs6hKWMnMZwTSaICIVX+K18rugvbQoHDh3n+1A+MUJ7Uym+eyfKYQdY3Qt6yvue2MVQt1Bzec4d9+DWbt5n9lYCw+6YHr8LBtLKZ62nEnTPJZgcN3ixSur2OM6fjc0pXZ9LSNsTjvk89puTjvU7T7KktBdV4Pj6xUIsqcJQsFMtXiVPxmy2zhlqD3hKwsr3D0KjYChBKyUlBTytSIIgiCILoQ6TV15M10bvyhocxEE0TNKAcE67IVeS4z0ZOtl1nNot0mjhbXIgbv4F2xpHV+uzdhhhlC4gC2VLF4VlHms9RLWZQgYvEItYr36FYcdFx0oUnzehFJrUGLRElECPj/OlkrGHXKhlQ9NuVp94nK/ywiVJYft/pYO0+Ue5zhzjxWK39vDgxfCqBxP9qo+x86z/w1u85uQnE/1jk5TKAtLewwlYNlsNkRHRyMuLk7vUAiCIAgiLKhfFc/cHFXOmhTU+ZQlEGUTRwd1PoIgfKNs3FA06Dk4b2WjMnaq6v/DJTNmyVFWOLj0sPcud/4guyqZhTB34TuajBuOeEo3KMqtZgd1vox8L2JT1N5YU+PYph7FowYFNQ6tuPDAqzqWCw+0+Rz6Q9dmKNbB/4XiV3+jKiOURVEldLWXHDpv9Z5ZWN0kY/wmNoPuug8PM70Qnn6hEq/4qz+CLNj1Dk1zKAtLe8JWwDKbzTCZTKqtPQsrLi7O59+Vm81m0/tQCIIgCCIoeGprVL4Ywb4xkgVBNafkML5XBUEYjYoZE5jrsL3LldjYoCpTsg55Hpw5R+eIgUlblB0ItSlvFBuy2MVw9s81GTcc8dadYbNW7kYHfc4Sm4QNF9x4ZWXne7dq+nbmM1ayeGHQ4wiUVl5G3CFWjPs8zQWvGLrsJFkUUTJ6CIoGPYfyST+GI+1rcF58Gd6qfZAFO2RRRG38IrV4NWpQnzwnE8+x2Y7rL4RHGaGnLFklXnGZ34PsrtU7tKBRt2wJZWFpSNgKWO1+V4FuVG5IEARBRCrK8oKyiaND4nejXDj780SYIAjt8JV91bVxg1BqRfGIF1XZG0JFmW4xVzXKeKnLgvqNdRw4jSywPOXbFaVIb2gzcBgitRWwYp3pJyGbO7PAi7n7nglAJ2Nimc/X7sV7NcuoCxbH77Id+l5Z5cR1S+g94tqzq+o//2uVmNO6/3uoWfx9lI39105xcMywPl+7WYVsw4RJW3jNOn72F29NKpznvs6KVxf/ApLjsa5xBRtPdaXqwV9b5nm9wzIsYStgJSYmIjY2NuDNbKZ2lQRBEETkITnaVH43reknQzK3srShcf+ukMxLEMQzlCJy7VJ19guXc1O1aCobPwpiY4MOEQO3nrKlW3P3adeB0GNZwvpCPflIs7HDDdnrYAWAjG+FdP7yBgnJlwQ8eOUl5rM1NS4Hw1dz2JwpoLwhjPyWfk9Ns4TZe9gMwDXn9MlKai8jbD3wDZWAxYhZh/4IjRv/Dq7C3ZC9jj7N0eaSMWMne7wZ+foJjGJjNpzp31B9dsUIbbagRGn3EKoHjpFI2ApYBEEQBEF0T0PKNrZ8Y8wwv9pxa0HLmbReF88EQQSHtisXe8y+6krzyaOq11bNnR6y74quHL3NZr8kaigeuO+9xQpYZcmajR2OqAzrQ+wdpPT1eTjkNxj0ZWvHe/v+XhcuhtBXyh/2ZbMldW+s5XCvVB8BQRZFlE/5dY/ilWpL/wZcd4bCU7oBElfq1zzbrrDHvPyUdl0/+4LkeAwu41vs8Zz7Orx1Z3SJRw98ZWG1ZpzVOyxDQgIWQRAEQRgMWRBQMmYYcyPUdCglZPMrFy8lY4aFbG6CGMjIooiyiaP7JCDb1q5UiVg9dT4LFl+ls4vpI7c8mo3tuvELZnEs2jM1Gzsc4bN/zhyv1HI3pPMru9Gmx8xUGaO/spLDhosCSu36Z2NZ6yRM2sIx8W2+pK8nVNPul5n30HHia30StPirP4LnyUcQG7IA2bdYmFvClhGOXsuhxCaF9DglrhRc5vdU8Xur9oU0jnCAsrC0IawFrHYfLIIgCIIgOlFmVRSPGhRSI3VZFFXli15bfcjmJ4iBSmvGWZU5u1Bq7XEfWRRRvWiuSsRqSNkWoqif8cE+tpzp5lPtFm7KjCTJWaTZ2OGI2/wGKwbUpIZ0fqUptTlxCxYcVHcqjFrmRGyKS9fSNQDYepkVT3+3hYelNrRCjhLu4k+Y97Dq/f+F4hH/G1Wxf4eWfT9UZyz1sHEXvgP3vbc6jODbkQHMP8C+L6l3tBOOe0N214K/+iNVvJ6SpJDFEE5QFpY2kIBFEARBEAbCVwaGfXPobwYrZ02ittAEEUJ8Xfv1q+L92lfieZRPG6cSsUJlJMwJMt5cz2bAVDRoIyDI7mpwXYyhuQvfgext1WTscEUonMcKAsVrQjq/MgOYzzOjplnCjiwBryVxKhFrcIIT6zLcKK4PvWiUVy5ijOKzl3JN3+wrqfU+I1C1Hf8ayt56Ztpet2wJZFGELNTDW3scQuF88Dee9z87K+PbcN15BcLTLyDaL+PIzTbm2BcdcYXmGB2P4c59XRWf8HhRSOYPV/RqvhNJkIBFEARBEAZC6X9jHfaCLqbMypuwxt1bQh4DQQwkfGVfeaor/d7fU1ujEh6sw14AX5AXxKifYamVmEX0xGQeskaVZWLTTba06tq/aTNwGOMpSWJFgUdzQza3UFGm+hxKfKchf/YTEXGHfGdjvbebR/r90GUAAcBX6W4mhpm7eFQ16pt95Sldz7x/TRu/0+vDKKnpBjzFq+HOfQ1c5nf9FrSar/wMx/e/i88278ZbqwsxOIFDfnlwj192VcGdN1EtXj2MBcS+mdFHGmJjgyqDvTntkN5hGQoSsAiCIAjCQCi7j/mbgaE1bZnnmTiqF87WJQ6CGAjIgoDSsSMCvvZdhQWqxVPJmGHw1NYEIepOLj9iOxAu1jALxFt9mFkku3KiNRs7XPHWpDLH7Da/EbK5lUJqZexU1WtsrTJ2mzx4Y506G2vQcieSzrtRVBd8EemGxYvhq9n5j+WEVkDzhds8hnn/ahf9bZ+6+UrOIngrU+B+MAO86V/9FrPKT/wNLux/DTcy10BqvhOUY5O9LXAXzFLN7c6fDNldG5Q5jYbyAWAom/BEAiRgEQRBEIRBaG+93XUTKsp0iUUotap8uAiCCA5K0+y+Zl91xVcXw/LJY5gsGq3Zc431INqcqV03NI91FbtQLpil2djhith0ixXtbvwiZHMrjagbdmzq9rU3nnqx+IjvbKyZu3icuRc8MUmWgfjj7NzzD/Bo5vQ1lZe5YnCX/oZ5/1rPr+z/gN42iLYMeCyfwnV7EJzpf+Kfb9a5r4O/+QKEx3Hw1p3SppOlLEIoXKgWr8xvQnI+DXz8CIGysALDEAJWcnJyvzeLxXdbYYIgCIIwGtULZ/ep+1iwKR7xIhNPfxfUBEF0j6+uo/YNgXkeNe7fpRKxqhfODpoXy5cn2TKuM/e0M/UWHs5my5SsCZqNHa5Irko4z/5Bpxhx6fvQrCazF5Q+bL35HzY6ZKRcE1Q+VO1b4jk3LDXaZ2NlFnhVc6Xn6WsmDwCeyj2KboL/qel7J7Xcg6d0I9z3xoG78gP/jeCz/gnuvEnwlm+D1Pawf8dW9IVqXFfOK5Ba7ml2fJECZWH1H0MIWIFsJpNJ78MgCIIgiIBx3r4O69Bfd97wvPwLOHU2Tq9ZMo/tpnOBuukQhNY0Hd7Lmv6OfxWuwoKAxpTcbtg2rFGJWPYt6wBZezFhxk62A+H9Mu2EMtfdkcyCWaweGJkM3OW/ZY5b4iuCPqdQYkVRly5qxSNehKfKv3lvW0V8kur2KWJN38HjlNkDSSMdp80l46PDbPbV0mNuCPrrV3DnT1OYmn8UtLlkdzXE2lS4H81Fydmf+y9mZXwbrpxX4Cn6AmLDZUDqveTXU5IE7vyfsuLVzRcgNl4L2vEZGbfVgrJJbzLfv00H9+gdliEwhIAVGxvb781sNut9GARBEAQRMPWJy9jsq8/i9A4JDTs2qRe/BEFohqeqAhXvsr539m0btBm7vha1X36sErGaDu/VZPx2Ghwyhq/uzL6JXs2h0aFdxgl/7aeskNN0Q7OxwxnXjV+ywl3TzaDP2XbxHPNZqfpgRp/2b3bK2H/dg7EbfWdjrT7rRmF14ALqyVyPqgvitSf6d3qTBTv4qz9i37f60Dz4yXrkQuy6C9i8/XNcOTgM9af/3G9By5X9M7gL3oO36gAkrlQ1tqd8O7jMv1Ls8x8Q69NDcmxGpWH3FuZ6qpgxAZ7Kcr3DCnsMIWARBEEQxECGz7+HktcHs9lOmfrfGDouZbAlSItC1wmLIAYCylK/somvw/30sWbjuyyPUTX/PbaU5fXBaD1/WrM57peJjJjw7k5tvbac577OLJxlT7Om44cr7txRzHF7a08EfU5l2ZNtU2K/xskpFrE0zbc31rTtPE7c9cDbT72ptllCbAqb8bfyjHaea4Eg2jPZTKeLfxGyuVt5GdN3dJ6XEQnVuHdrD9z33wZ38S/8FrOc6d+A685QeEo3QOJKITZmg8v4liKD61sQG7NDdmxGRSgtRvnUt9iOzvt26h1W2EMCFkEQBEGEOfbktaxQFBcbVMNlf3FbLUxcpWNHQHK06R0WQUQEQlkJyt8Zxxpm70rWfB7u7i1UTB+vMnV33tJmAXrmHutFtOykdmKCxJXqJgjojfBoLnPsnpKkoM9Z9eG77IOUjP5nD7XxMg7d9GD8Jt/ZWAmn3XhY2fdsrP3X2YYBrydxyC3RP/sKUL9nwoNpIZ1/62X23Cw79ftrUfZCbMyGx7IEvOkn/otZZ/+bSkB2nvs6vHVnQnpcRqZx73b2u3faWAhlJXqHFdaQgEUQBEEQYYy7yIKyt0cxNzgtp9P0DgsAIIsiyiePYWLjC/L0DosgIoLGlO0qUcltDU4nr7ZL51E6ZriqPMwdoNcWAGzOZBfNKde0MypWZrTw2T/XbOxwx1OSxIohj4KbAeupqkTxyKjOTpiDfwmhuCjgcc2lIr444dsba8o2Hmk5Hrj99K4qrpcwdRubfbXxYvgYY3OXWVP1UGTNdeVuMZsNOXoth5J6tUgocaXwlCXDdWconOnf6JOg5a3aF9JjMjqeijLVA4TGlO16hxXWkIBFEARBEGFMw56tzI1NZexUiI0NeofVQW38IvaJ/NnjeodEEIZHKC5CmUIcbtizLahzNh87CGsXg+52rz1PVWDdRRcfYUvFrjzSLhvGU76dWTy7772l2djhjrf2BHvsuaOCOp/DdIn165k1SbOxnW4ZR255MDGZ9ylkLT/lxoOK3rOxtl1hxdK3N3MorAqP7Cup9b6qzM4fc3RNY5CBefvZ6zH1jqeXnVzw1p2B8GAauEvf71G8CkUWYCTSdGA3Wyo+eYwm4nCkQgIWQRAEQYQpnupKVChKiLQ2WA4UZZaIbcMavUMiCMPTsDNZl7KShp2bVabu9UkrIDkd/RpPkoEJm9kSsae12nU59Dz5iF1APwleR7dwQymI8Nd+GtT5lJ+N+q+Waz5HXrmE5ad8Z2NN2sLj6G0P+G4Sqh5UiHhrA/tZ220Kn+wrwbI0pIJjdxy4wRrcLzrcNxFNar0P4ekXcN38dUgzACMZX806Gndt0TussCWsBSyz2QyTyaR3GARBEAShC01H9rGL2Klj/W5ZHiocpsts2dG8mXqHRBCGxv30McomjmYXM/t3hWRuydGm6ngaiPdWeYPELJbHrOfg6iXhoy+4773FCljlA6f0RvY0h9T/q3rR3JCUsrs8Mo7d8WDyVt/ZWF+edCOvXC2CJp1nha8ZO10ob9BOLA0UZbdMT8VuXeJ4UiNhxJpOoW9wghP55f3LUpMFOzwVuynzSgOaD+9VNOwYDffTJ3qHFZaEtYBFEARBEAMVsakRVe+/wy4id4ffEzlPRRmKBv+yI8bi0UMgNjXqHRZBGJaG7RvZUq13J0AIYWt1T2U5aj5dwMRgHfprNB8/3Oexcqys587MXdo2n3Dd+j+MKCDW69+dNWTIErjMv+linv3/QHZXB2UqscGOkjdfYT4TLg380XrC1iZj8VHf2VjDV3M4cbdTCS2qk1SvOdZbaVwIkVrusl5SF/4MUttD3eKZf5AtI9xlCp9zNVDx1Faj4r3J7D3f9o16hxWWkIBFEARBEGFIy5k09mnc+FfD9mlc+fS3WSP3ezl6h0QQhsT1+CFKx7/Klg0fSgl9HA/zUfn+NLbL6FvRaLuc0adxjtxiy5XWnNO2pIu7/P8zApaeooAeuG48xx5/852gzOO8la0qaYU3NKJHRr4HIxN9dyp8f++zLCulIDNhMw8xfJKv4FUY7rvvjtQ1nox89roct5HTNR7iGU1H97PfueNHwfX4kd5hhR0kYBEEQRBEmCG7XaiOm8PcyNg3h2+Kft2KT5lY+5OpQRAEYE9eyzZtmD0Z3trgZNX0hvP6VZT97g02G2zGBHC5/oskK8+4g5YVI/EVcJ79g84Sugt/Dtnbptn4RsBtHs12gKs5FpR5GvftZD4HdQlLgzJPd/SUjTV0pfr/rjzys21hiHDlvs6WDxav0jUeXpBV5+1BRXiY3Q9kvLY6VM5hHxzYt6zTO6ywgwQsgiAIgggz2i5lMDcwJa+9DD7frHdY3dJ0KIU1cg+CuS9BRDp8QR5K34pmxeDUA7rG1HruJIpHvcTEVB0XC7fV4tf+03ewPkb3y7RbJItN10NqYh6OCI/eV3SBWxuUeWqWxik+lweDMk9vXHnkxWtJvrOxglWmGiiS0wLu4l91KfX8GqSmm3qHpTLL1zo7kugfzWmH2CyssSPhepivd1hhBQlYBEEQBBFm1H7+EdvtKXGZ3iH1iPMmW15SOWea3iERhOGwb0xkr6P3p8Frq9M7LFWL96JBz6Fu+afw2m297qvM8mjhZM3i8lYfZMQbl85lWXrgKV7NdoIrnK/5HJKjDWXjR7Fl4vdzNZ/HX1o4GZ+l+c7G0lok1QJvxU5WaL35G71DAqD2pxuZyEEIr8S1AYnYaEfVBzPYLKxNX+kdVlhBAhZBEARBhBHOm9dQ9HKnKbp16K/A3b6ud1g94qmtRnH0i51G7iN+C09drd5hEYRh4PPMKHljKJvlkhYepbiy1wv75iSViGXf9BXkHnyQHlezC+RJW7T12fFYE1jx5uFsTcc3AmL1IVbEu/eW5nPw9++yGSFvvwbRoX+p5tn7XszczXpfrTjt1jssFe68SWyWnGWJ3iEBAFp5GdN3shmSFx6QghUOtJw8yl5zY4aDz7+nd1hhAwlYBEEQBBFG1K+KZ25car9YrHdIflE5ewoTN3fnht4hEYRhsK1dyVw/VR/OhNjYoHdYHXgb7Cqvu6JBz6HpwO5u9zE99jKL47jDLk1jEgpmhZWvkB5ITdlsds+NX2s+h9JYuvbzjzSfo7+0cDK+OPEsG+vlFU6U2MLIuR2A7K4Fl/UPbKdMW98aIQSTTZkCc41+khp+AuBAxNvchKr5s1hrhvWr9Q4rbAhbASs1NRXJyckBbxaLfzX6BEEQRPjQduUihFKr3mGEHE91pWqByJmN0dGvLmEpu7A9ul/vkAjCEAgVZbAOeZ65flozzuodlgrJ0YbyyWNU31EO02Wfr99lYjudbbmsrceO+240a2BeHR4Za6FE5kuZc8Bd/oHmc9QuXah7V8zeuPXUiz2m8PNwEmtTFT5t/wFZdOodVgdFdRJzjb68QtsyX6L/tGacZa4765Dn4amu1DussCBsBazY2FhERUUFvJlMJr0PhSAIgugj1YvmwjrkeTTs2ARZCL+b0mBRn7hc1fHLKCiNR2vjF+kdEkEYAqVAUDZxNGQxvHx82vFUV6Jk9BAm3uIRL8JlKVS9Nv4461OUnqdteRJv+ldGHAgHY+yQI3vBZX6vi0H41yG7tS3fVr7ffF74NhQJN9wP57Blro/m6B0SgywD8w6wZZjHcrTrFEr0H1kUUTZxNOuHuipe77DCgrAVsLrLwIqLi0NUVBSmTJni8++JiYmIiopCdHQ0ZWARBEEYEInnUDbh9c5SmgXvoe3KRb3DCjquJ49Q+tYINgvj3Em9w/IbLvcOK769axzxjSD0wnnnBopH/pa5dlrOntA7rB5xZF1E6diRrOF87FTwD+4zr3tnO+uv86BCO1FO9rTAmfFtVrhxVWk2vpHgs3/OCnktdzUb2/XoAdsRd8wwiI12zcaPaEQOfPbP2CzBmqlBnq4AACAASURBVKN6R6XiwA02U3LxEW1LfYn+05p+in1YMGoQuNw7eoelO2ErYPnCZrMhOjoasbGxPb4uNTUVUVFRSExMDFFkBEEQhFa4rRZViUrRoOdgW7sSUhgYxwaLhh2bDJOF4QtZEFRlUGJLs95hEURYo8y+MkrWpbK8pT12iecBALZWGa+s5JgOZ80aliZJbQ/Y0qwrf6fZ2EbDdXcU67FUp50A2nImjfVmmztds7EjHdF+gS3vvPL3kN01eoel4kmNhBFrOq/VIQlOPKgILy+xgUzFjAlsdvvShXqHpDuGErCSk5MRFRWF9PT0Xl87ZcoUREVFhSAqgiAIQkuaFd1XmE4sY0fAcf2q3iFqjuRoQ/GoQYoOZIf0DqvPKG+0nLey9Q6JIMIWX2K9kb7fGndvUcVfs2QeZFGEuYTtQDhrN6/p3GL9Wbb73q0XNR3fSLgfzmazfEo3aDa2sqlIw45Nmo0d6Xgsn7Dlg/mT9A6pWz5LY8t9d5uojDBccFy/qvqedVsHdoWZoQSsdl8sf2gXu8gDiyAIwljULVvSrYDV1V8pnDp0BYqyy1PJmGGG9P5Seng17t+ld0gEEbZUL5xtyOyrrvj6vrZvTsKpXLYD4YrT2nY385ZtZsQBd95ETcc3Eh5rAiuUPI7TbOyy8aOY95bLGYA+Y/2Ev/UiKyxW7NA7pG45bWav19gUF9ykYYUNlIXFYkgByx9Rqi+vJQiCIMKH0rEjVGKOLxGreNSgsOzU1VdkQVAdY0PKNr3D6het6SfpJosg/IDPMxs6+6odiedRGTtVdSwnVx1hFsT7rmsryHuefMSIAx7LEk3HNxLeqv2smHd/vCbjemprVO9re4ko0TNS8y04z329s3zw4l9Ccj7RO6xuqWqSMW4T61l346lxLAwiHcrCYjGUgNVu0B4X1/OTBbPZ3NGF0GazhSg6bcnPz8ft27dx+/Ztv/ex2+0d+1it/refD+VcBEEQPaG8YS4e8SIknkfD1vUqf6UOT455M+GpDT9fCX9RtUoe9oJhvb6UJVElo4foHRJBhCVV82ZGjLeQ2NigevDwdPDzmDX/Wsdi+OpjbRfDrntj2eyWcmOK/logNlxVlFP+RpNx265cNHyGoF54ilez70nua3qH1CtrzgmMgLXhgvGywCOZqrnT6QHh7zGUgGWxWBAdHd3RhTA1NZXpMmgymTpKB41q4n7kyBF8/PHHWLBgAbPt3LkTdrvvrh92ux07d+5U7RMfH4+srKxu58rKykJ8fHxI5iIIgvAHZceVmk8XdPzNefMaapbM8ylilU14HU0H9xjONFzinKhewJYR2beu1zusfiO2taI0ZjhzPEJxkd5hEURY4cjKVH2HGb3TqvNWNsqnxDDHdPXVtzBn3hVELXPCWq+tKTR/41escbktQ9PxjYTktLKG9ll/r8m49o2J7G9T8lpNxh0IuO6OZDMES77SO6ReySpkfesmbeVhb9Ou8QIRGI4sVlC2Dv01HNlZeoelC4YSsIBnHQbbRayetri4OMNlX3UVhjZt2oQjR45g586dHYJWQkKCT2EpISEBCxYswMcff4x9+/bhyJEjHf+3YMECn8JSVlZWx9+TkpJ8zuWL/sxFEAThL/YNa1gPpb3bmb+LzU1oOrgbZW+/5lPIqvl0AZw3jWMc3nqBzb4qeWMoXI8e6B1WQFQtjGUX5pcH7sKSIJTIXi9qFJ0Ha+MXA7LxF4qtGWdQMnoIc2xn35yBeV/cg9ur5fHJ4C79LSMQSI5CDcc3FrLkBpf5V53laul/DNldH/C4yoyP1szem2gRgOR4BO7Cn3d+PtP/GFJzjt5h9UorD0zf6WJErAv5Xr3DItqRJdR+voj97fhyYJZOG07AAp5lYsXHxyMmJsancJWamqp3iH0mIyOjQxjKz89n/pafn98hLB05cqTb/ZTi1pEjRzqyo5S0Z14px7Pb7R1zZWSwi47+zkUQBOEvVe+/w/w4O2/49jHk7uWg9kvfZu8lb76Chl3J8NaFeVmhLKNWsZCtT/L98MBI2JPXsn5eOzfrHRJBhA1tmefZ76zBv4Tz2hW9w9KMpsN7Vd/JF975CN66Ws3mkPkyRrxyXvgfgOjUbHwjwmf/jBX0WswBjeepKIN1+G+YbA+hrFijaCMbb/lWRUnnS3qH5DdbL7NlhMtPadt8gQgM57XLKHr5l8zvh8N0Se+wQo4hBSwlRsu08sWmTZuwYMEC7Nu3z+ff9+3b15Et1ZWkpCQsWLAAJ0+e9LlfuxjVVRS7fft2hxDli5MnT3ZkgQU6F0EQhL94KsuZG+aS1wfDW9/9okd28Wg+fhjl08b5FLKqF84O67IcR3YW6/c1/Dfg7t7SO6yAaT1/mn0flszTOySCCAsktws1n7Bl0HXLP9U7LG2RZVxbulb1fWxbvwqSSxsDcLHxGlsyd+0/NBnXyChL1rx1pwIaz6Hwv6qcPUWjSCMf9/232fLBp5/pHZLf3C1hywjfWMuhxKZt+S8RGLWKzq+18YsAeWC9RxEhYEUC7eJPd0bq7dlPSgGrvXSvO9GoXXTqmmnVni2lFKjaaRe4FixYwPx/f+YiCILwF6UvTPXC2X7t5yosQP2aZT5FrOIRL8K+OSksnxzXrVjKLmRXRMZC1v34kcqfTHa79A6LIHSn7YK6YUN3WaZGZt3ROuyd8Inq+7gxZXvvO/uBsuue6+6rmoxrZISCWaxoUub7Ht9fGrZvZLOD167UKNLIRnZVgrv8A9afzW6cDBlZBuYdYMsIj93x6B0W0QXH9SxYh/6auT4dWeH7sDYYRLSAZbPZIiI7C+gUnXbu3Nnxf3a73afQ5Gu/rqJSezZXT0KTctz+zkUQBOEvDTs2sYaxm5N636kLDtNlVSes9q107IiwalEvlFpVMfJ5gZV8hBPFowYxxyZUlOkdEkHoTsWMCeyT8wjtIjV9B49X4u3IHvmG6nuuLfN8wON7rMsZgcD9MFaDqI2Np4g9J8KTRQGNVxk7lfW/yjirUaSRjbf6EJsdmP2fgGSsMryDN9gywtl76AFUuFHzKWs/UZewVO+QQoohBazU1FTExcUhNja2263dH8tkMv6TLbvd3uFZ1TVDq7tMqa60i0pdSxP9yZRqH7fd66q/cxEEQfiL8oa5P4KT5GhDfeJynyJWe6q12NgQhOj7Rv2qeLY8Y9YkvUPSlOqFszVftBKEkWlTlGQVDXoObqul9x0NhigBL694tvB9c4kVucNfUWWd8QV5Ac3hfjCDzTYqXq1R9MbFW7WXFfXuT+j3WBLPwzrkeeZ989SGuadkmCA8fI99Hx59oHdIfcbWJjMCVtQyJ6qaBlaJWjgjSsC6rQUoGvQcbo98HY8PnYYsinqHFVIMJ2DFx8f32oGw6xYJAlZ7d0JlyV9fRKWupYd9EbDaBbP+zkUQBOEPsiCobpjFluZ+j8fnmVE2cbTvssJRg3R9miw2NqiONZyyw7SgYev6gLLpCCKSkEVR9X0UqdlXJTaJWfjO//wurMNeYI69ZMywgAQR151X2BKtmqMaHoExERuuKIzDf9vvsThzjur9InpH9raCN/0b+9msPa53WP1i/kG2jHCXicoIwwFRAj5LcyNqmROz5l/DoC9bMXw1h0dVJGCFLSaTCVFRUYiOjkZiYiKSk5MRExODmJgYJCcnIzk5GYmJiYiOjkZ0dDTS043f7rWnzn8kYBEEESlwt6+zGUmxUwMe01NThYadm1HyxlCfQlbd8k/B38/VIPq+ofQWqZo/C5KjLeRxBJO2Sxmsn1ncHL1DIgjdaD2dxgoCrw0Cl+vb89ToXHjgZRa+S4+50Xo6DcUjXmS/ExbPhVDaP29C/uq/sB33miPzXPYFyfmULV3L+sd+j9WYsp31v1pFHcb9Qaw/p3gPfghZMKaVzSmzh7mOY1NccJOGpSucAGzOFFTZcQsOukjACmfas69SU1M7/q+9ZLAr6enpiIqKQny8sb9wu4pXvozT+yIqdfXO6ouAZbVaA5qrL+Tm5tJGG20DdHu46kvmhvnRkvmajZ2/bzcex07zKWJZYqJRsHoZzKaskBzn/fQzsLzF+nQVrE/U/fxrvd07c5I9z68Phjn7mu5x0UZbqDdz1hU8fmc8cz08XDxP97iCtX15qJxZXH1xsBy5ubkoWBmv+v59tHAO7l3t23fvvZwraD33px0igePs15GXk6H7ceu9me/eQOu5b3eel3N/jPs5l/s1lvL38sG61bofnxG2iquTGQGr6vKrusfU3y3DlI/RXzUz1/Le8xbd4xqo283bZnx+sEIlXk1PtiE181FQ5w5HDCVgxcbGIioqSvV/SgELAKZMmYKoqCjDmrhnZWWpsqCUWK3Wfhmrt5ck9sXEvb9z9QW9vxxoo402/bbCuTPYG+ZNazUd/97VLBSs/hKWN4f5FLIK57yDvH27g36cSqHuyaQxuHflku7nX+vNfPcuLONeZY41L/Ww7nHRRluotwfr1jDXwdNXX0LekYO6xxWsbc6OGmaBlXzyKXJzc2G+dQsPP1mo+u59+Pli5N7N8Xv8glsHGZGg6fz3dT/mcNkaL/wTc24KbvX9c2Y2XYXl9SHMe3Q/9ZDux2aEzXbhp8z5L8r+TPeYAtni9lQx1/In+yp1j2kgbrdzzIj3IV5N21yPo5mFQZ8/HIkIASsmJqbb1xrRAys/Px8ff/wxFixYgIyMjB5fq8yUUrJp0yaVqNRbplR+fr5Psao/cxEEQfSG5HSg9O3XWHPjJ4+CMhd/Lwe1y5b4FLFKxwxDw67koJnVeuvrUDFzIjNn08HdQZkrHKiNX8Qca8vpNL1DIoiQ4rXVo+r9d5jrwLZhjd5hBZWp23lmkfWwstP82Vtfh9ovP1Z99zYf3uv3+GL9ac28niINV85w1n+pvu9ej1zubea9KZs4GhLHBSHayEJszGbOPZf515A53+slo3DlEVsOPGkrD3ubrHdYAwqvBOzIUpcNztnL417pwCob7IqhBKzExERERUUx3lbt/2exsJ1c2jOwjCZg9UW8AtDRnTArK8vn3xMSElR/by9NTEhI8LlPe/aX8u/9mYsgCKI3+Dwzc8NcPm0sEMSOKhLPozntECqmjfMpZFUvnA1HVqbm87YcP8we5+QxEMpLNZ8nXGjcy/qo2Nav0jskgggpzccOsiJ5zHC4AuzAF87UtsgYnNC5yBr1FYcWjl3wup8+RtX891hPsNcHo+38ab/m8JRuYLu85f0uCEdiTISCd5lz4y3f0ucxmg7vZZsNfPFxECKNPDzWFaywan5T75ACpoWTMX0HK0hfyPfqHdaAQZaBXVfV4tXsPTxySwaueAUYTMBqN3GPiYnpEKba/a7i4uI6ygVTUlI6uhAaqYTQarX2SbwCgH379nVrnN7Vt6qrAbzdbu+xPLHdI2vfvn0Bz0UQBNEbykVeXcJnIZnXVViA+sRlPkWs4pG/hX1zUr9NhpWIba2o+vBdZo6GHZt639HAOK5dYc3qP3xX75AIImR4aqtROXsyK+JGeDfOnGJRtdDyBZdzE+XvjFMJ+tyt7F7nEAoXMEKBYPlE68MwLJ6iL9lz86Tv4lOdIkOu6VBKECKNPFx3hrHiYel6vUPShC2XWAFl+Sm33iENGPZcU4tXs3bzyLEObPEKMJiABXQauXf1vWovF1RuiYmJOkbaN+x2e0cG08mTJ/3er6s31c6dOzvEo9u3b3eM56tUsN0H6+OPP+4Qsex2e0d5oa9Swf7ORRAE0RP1Kz9ny0mOHQzd5LKMlnMnUTl7ik8hq3LONLT6mRnQE63nT7OZGG9Fw/U4OGWS4YKnshxFQ55nsiy8jfSAgxgYKDNZSseNhKuwQO+wgsrxu2znsoTT3S922zLTUTKG9SSs+mAGXI8e9DiHyxzDCAWe8u1aH4Zh8VbuCSg7TeJ5lP3uDeY94e7eCk6wEYTUmg9nxn/vLB88/01Irff0DksTlKL0G2s5lNik3nckAmJvtgcvKcSrd3fyuFVEGXCAAQUs4FnZYFxcXMe/bTabSsQykngFgBGOetuUHlPtJYG+toSEBJ8ZUV0FM19bdxlg/ZmLIAiiJ5SLGLfV0vtOGiM52lC/St0lq6OMIn4RxMaGfo9fMWMCM95AaUteNn4Uc9wuS6HeIRFE0JF4XvW9Zo/w7CsAWH+BzRg4cMPT4+tb00+qvmvLJ49B/ap42DesQUPKNtXmOPtDRqRpTf8CbZnnweeZVZvbaoGntka1RSqi/ZLCH+ylPu3vtlqY98I67AXIQSznjxS8ZZvY835niN4haYYkAx/udzHX9bE7PV/XRGAcuOHByytY8eqdHTxuWEi8aseQAlZ3WCwWmEwmQ5UNtpORkYGkpCS/Nl/iktVqxZEjRzpes3PnTr/KEDMyMrBz586O/Y4cOdKtSXugcxEEQSjx1NawpXsjXtQ1Hj7PrBJdOmIbNQitGX03xVV6fBUNeg5CRVkQog8/lEbuzWmH9A6JIIJOQ8o2lRAQiABuFBYcZBe6pse9L7gatq7v9sGBanv5v9B6+I8YsaB0zL/7v38PW/GIF1E2fpRqq4ydiqp5M5mteuFs1K+KV222tSvRnHYIfEEeJN53+WQwkZxPWCPxrB/2af+WM2lsRty8mUGKNLJw3xvLlm4+/ULvkDTlwA02s3LxUSojDBYHbwgYspJjzvfUbTyyn5B41ZWIErAIgiAIY9GacZa5Ya5eNFfvkCALAhq2roe1S/mb8qa+L0/xqxfNZbO5li4MYvThRdPR/cyx1yUs1TskgggqkqMNxaMGsX53WyPDD6cnBC8wdiO78Cqp773USBZF1CyZ55fIVPr6TxmhoC31D2F95T81EbCCsZVNHI3a+EVoOrofzlvZEFuag/smiE5wF/6s8xyd/yZkT5Pfu9cpOvQ2pGwLYrCRgcSVgrv0feZzKTVe1TssTXlcLSF6Tee1PXQlh4JKKiPUmsO3PHhlJZt5NXkr59eDgIGGYQUsm82G9PR0JCcnd2wpKSkwm816h0YQBEH4SX3icuaGuXH/Lr1D6sBlKVSV/nXNqGg6ur/X8gplSUbRoOci3genK5w5hzn28mnj9A6JIIKKMvuqeNQgSI42vcMKOsX1ErPwGreRg9fP6jOJ57v9ru26VUz6MSMUNO/6pu4iVV+3kjHDULNkHhp3b4Hj+lV4qis1fR9407+yYkpbz55iXSkdO4KJlcu5qWlskYi3ah9zvvkbvwTkyCu7XHrMzVzfe65RGaGWHL3twfDVrHj1u2QOVx6ReOULQwpYqampiI6O9mnc3m7wbsQyQoIgiIFG+eQxzA0znxdeDyFkUUTToRRYh73gczFSOWtSj55ddQlLmdcPtJIMiedV52wgLOaJgYnP7KsBksVytdDLLL7iDrn6tL/Y2IDWjLMdW3PaIZX/VdPhyaz/1aEfo35VPOqWLVGV+VXNm4nyaeN8lgXqLWIpt+JRg1A1bybsm5PQlnkeQqm1395TrjuvMOdIrE/3az9lOb91yPO6lEEaDaFgBls+WLhA75CCwikze33PSXHBTdqKJqTleDBiDZu9OmEzh8uPIk8I1QrDCVipqakdQlVMTAzi4uKQnJyMxMRExsg9OjqaRCyCIIgwRmxpVt0wy4Kgd1g+ESrKUDVvps/Fh3XI82jYsUkVu6e6UlWG6LgeWaUF/lA+bRz7VN+co3dIBBEUGnZsUgkTA0Ww3X+d9cnZcEH773Lh6ResWPDofc3Glnjep+E7X5CnMofncm4yYlv71nR0P+qWLVF95/Vnsw57AZWzJj3z1Tp5FC5LoV+/j+4H7zDnyFvun4CqLOevjJ0a6CmNeGRPI7ir/6wQDAPvWhyOVDXJGLuRZ67xm09JYAmUE3e9ePUrVrwat4lDZgGpgz1hKAHLYrF0CFQpKSndvmbKlCmIiopCfPzA6PJEEARhRBxXLjA3zNVxc/QOqUcknkdz2iGUTx3rc8FRHReLtqzMjtc3bFmnOj7ZNfCeaNcnLmPOQ9Mh37/fBGFk3E8fo2ziaPazHkYl0cEm4TRbYnTirvYlRu58VpzxFIdvx3GvrR5c7h00Hz+C+rUJqPrwXZS8MTSwTK1XX0Jl7FTUrf4CTUf2wXkrW1WCKDz9nD1Hlk/9ite2biWbObhtQzBOS0Qh1p1iywdN/9InzzGjsfose41vvBieDxyNwimzF68nseLV2I08Ljwg8ao3DCVgJSYmIioqCsnJyT2+zmazISYmBlFRUZSFRRAEEabYNyexN8wGMTr22upRu3Rht4sM29qVz7KvFGWH/elgGAk0px1izkNt/CK9QyIIzVF+n5WMGTZgsq8A4L3dbHZGbon22RmuO0PY7KKaVM3nCCayKMJttaA14yzsm5NQNXc6ike8GHC2Vtn4UahduhCN+3fBefUj5hy586f4FZuynH8gZgv3FeHxAvZcP5ihd0hB5fJDtoxw8lYeDQ5Z77AMyZl7Hoxey4pXMRt4pOeReOUPhhKw2ksE/RGl2sUuk8kUgsgIgiCIvlIZO9XQN8wO02WUjBnWbflH13+Xjh3Rb08To+OyFKrOBUFEEmJjg+qab047pHdYIaPZKePVRLZLWV2L9l3KuKusibvYfEfzOfTAU10Jh+kyGnZsQs2SeSgZPaTfYlbFlB+xnRrTfgSH6TKEirJu5xcbG1TjDCTxtV/IXvDXf8F+Hqv36x1VUGnmZLyznRWqKVuo75y778Wb61jx6s11HM7ep3PpL4YUsPwhOTmZBCyCIIgwReJ5lT+UEW+YJUcb6lfF97qoGEiLWSWyIKje66C3kyeIEOIr+ypc/fyCQUGFyCzGpm3XvlRa9jTAef6bHWIBl/7HkIU6zecJF8TGBjhvZaNx/y7Uxi9Slad2m4015t8YUaVl7590liCOeBFVc6fDvmENWtNPwm21QBZFOK5fZcYonzxG78MPe8SGLOY8c5f/FjLfvUgYKSRfEphrfcUpt94hGYrz+V7EbGDFq9fXcjhtJvGqLxhKwIqPj0dUVBTS03vvqNHug2WxdN8diiAIgtAHPs/M3jBPG6d3SAHB55m77W5VPGrQgO/mVDFjAnNOnLey9Q6JIDTBV7OGgSZYp+expUWfpfWtA6E/SK33WL+hrH/UfI5wR3K0gc8zozntEOoSlqJixgTVZ694+M/RdvxrHefJcfxrKB72824FL+uQ51WdM21rV+p9qGGPp4htKOC+N1bvkEJCjlVUZQ6V2rTPtoxELjzwYpzCCH/UVxxO5pJ41VcMJWCZTKaO7oM9CVPt2VexsbEhjI4gCILwl4aUbRF3wywLAhq2rlctKBpS/OsCFcnY1q6kc0JEJMoMzIGWfQUAWy+zWRk7r2pv4C7WnWQEA9ftlzSfw4jIggCXpRAtZ9Jg37AGlbMmoXnfN5lzVRrzb30qQ2zLPK/3YYU9Sj82T+kmvUMKCaIEfLDfxVzvaTnaX++RxqWHXry9mRWvRiZyOH6XxKv+YCgBC+gsI4yOjkZ8fDzS09NhMplgMpmQkpLS8XcqHyQIgghfqhfOjtgbZpelsCPjyDrsBYiNDXqHpDut6SeZ97tmyTy9QyKIgPGVfTUQmzV8ksouaIPhi+MpWacwJ5+s+RyRguv2YOZc1SeMVGVZ9bR5amv0PoSwRmoxw3n+TzvLBy98G1LbA73DChn7r3uY633xEe0zLiOJyw+9mLCZLRuMXs0h9Q4Jf/3FcAKWzWZDXFxch0jla4uOjkZqqrE6kxAEQQwUZFFUdV6KtBtmWRTRdCgFDTsGxlPZ3nBbLWyWyugheodEEAGjzL4qmzh6QDZrmLyVzSworNa+pEgonMeIMoJlqeZzRApC/lQ2O6hiBwDAU1sDx/WraNy9BbVLF6J07Ai1h9b4UTpHH/54Slkx1ZUzXO+QQkphtYTo1V2bNjjxoGLgfe/5Q1ahF5O2sN+Pw1ZxOHKbxKtAMJyA1Y7JZEJ8fDxiYmI6hKvY2FgkJyf71aWQIAiC0AfqSjfwkEVR1aXNa6vXOyyC6DdCRRllXwGoapIwaHnn4uy1JA5tLlnzeVzmNxnRwFuxU/M5IgXP06UKse+zbl8rtjSDy7mJpqP7UbdsCZV3+4Fb8VkUilboHVLI+fSYmxFl9lwbWGXT/mB67MWUbax4NSSBw6GbJF4FimEFLIIgCMKYNKceYBZ99avj9Q6JCAHVcXPYstFLGXqHRBD9pj5xOfN5rl4wG1Jri95hhZzbClPn9/cGp5yIv/4cIxqI9sygzBMJeCu2K8otp+kdUsQgOYvAZX6vy/n9A0hN1/UOK+SczGUbN8xJ4eH2aC9cG5XrFhHTtrPi1csrnDhwg8QrLSABiyAIgggpdSs+ZTt2HT+sd0hECLBvWcsauVN5JWFQnHduoHjEb9nsq3Mn9Q5LF47dYf1wlp9yaz+J7AGX+deMKCM5qct4d4i282yJ252heocUMXgrd7Pn9uYLeoekC7wgY+hKJ3PtUxnhM8obJLyxjvW8ilrmxDHyvNIMErAIgiCIkCF7PSifNpZZ+PH59/QOiwgBrRlnWCP3T8jInTAmdQrvq+qP3ofkdOgdli4knWc7EB65pf0iTeasjGjAXfwryCIZR3eH1FbAnC/e9BO9Q4oY3Ap/MeHxIr1D0o0vTrBlhFO38cjI9/xf9u40PIrrzBu+J3GeZCbOM872TibxTJInTibJJJNkJomdiZ04HWxjW8a7ZRMvWN6wjYyxwbLBeBFmR8hsbgzGIGQDQuwgISFANAgkkBohhIBG+y61dqmra6//+8GR4HRpV1dXVff9u676grqr7m5Vl6h/n3MfKMFvgWcbA4VXa7MpvAomywZYV64mOJaNViIkhBDr4C+cC2h6fD9UP2d2WSQEhIts77Oqx+6DyvvNLouQEfGdOIryu/4U0Ptqr9llmeaFT9hpMrmXgr8Codp6mB31kvO7oB8jnGhSB7iMa65YJe9aaHJkBqzBpAnN4LJ/MHxCYgAAIABJREFUwk5l9aabXZZpci/JuqDGMdeHB5dxSMmV0GNALzwrGyi8WpVF/cGCjQIsQgghIdO1bwdz49cYH7nfXkYaVeBR9fj9zO+fv3DO7LIIuUwbOnwJnALd8NZr0ITIHQ1012L2hq2tJ/g3rXJdMtvTKT8q6McIN9zB65j3TONrzS7J9pSWLHYkYNZ3zC7JVIqKfgOb3m1CAodVWSIaO8N/SBaFV6Fl2QDL7XbD5XKNeaMVCQkhxDq8Hyxgbv7aN603uyQSQg2zp7MjV9J3m10SIX2E04/An309xEtz+r3h7zl6GKUBKw92H9xvQqXWUNeuMjdr9yUaM5pWvDSHnbZV8oohxwkn/Imb2JFCbcfMLsn2xHNT2PPwLDXHL21SMW+3gFvn9x9i9TYvn7NTQGlTeAZZFF6FnmUDLEIIIeGnZspTzM0fd+qE2SWREGr7xMn8/lucH5hdEiEAALlpL3Nz6ku7GvzJ8ZAbUgGVBzQNjXNmsiNI342DJkdub5PDJewUojdTDGjgDkA4M4n53UgViYYcJ5wIhY8x75lcl2x2SbYXOKpNborcqcOBSuoUrM0WMWm1f8Ag67b5Pry3Q8DBYhl+MTymF56pVjEtmde9VudBEXzk/mkwHAVYhBBCQkKsLEfp+D/23fxVPHwn5LYWs8siIdR9KINtfh0Xa3ZJhECTe8Ad+gEbYDFNw78FX+b9qIz+JTv66vABs0s31cZjYkhGHASOJqLgYGiS5y12tNClOWaXZGtqVyF7Tci45vNgmzCqW1VsPiHhpQ0DB1mOuT5M38RjZ74Eb7d9g6ziWhWvfqp/nauyRHDGZPnk72wbYNEUQkIIsZfurP1s75iZNA0k0ojlpcw5UPHwXVC6Os0ui0S4wKlBg20d676K+mk/ROPcVwHNvjdfwTBvN7sK2R538Bu4A/qRL2p3sSHHCSdS9Vqa7hZEgYGg4H7Q7JIsra1Hw97TMuI260cnXblNXudHco6EimZ7TS88V6tg+mf617YiU0Q35ZqGs12AlZqaiqioKGriTgghNtO6ehkTXrR94jS7JBJqmoaqmGi2kfvZ02ZXRSKY0p4LX9rVuubMQ4dZ/wdC4WNQWrPNfgmmmRywAuHpSiX4B1F53XtPI1+GFthwnM8bZ3ZJtuY/+muakjkKkgJkl8iYs5PHHQsHbvj+2Id+fJgl4myN9YOs8/Vqv8HcsgwRnf7I/lIjVGwVYLlcLiacio2NHXJzu91ml00IIQRA3fSXmOCix3XQ7JKICRrj2T5Cnbu3mV0SiVSaDP+RnzI3pv4jPwVUHmpnPsRzU8Bl/vOQYRZ36AcDNn4PV609GqKWXL4hvXMRB29X8G8+1Z4LtPLbKKi+Uva8zr7e7JJsS+Uqdf3xNJHaH4zUqXIFifsFPDTIyoX3JHBYvE/E8UsGhOFBcLFBxZtb9OHV0nQR7T4Kr0LFVgFWfHw8HA4H4uLiaGogIYTYiNzUiPJ7x/WFFuUT/gKpPnJu9shlbckfMwGWd9lCs0siEUryvBPQ1+ZrkBu2MI/pzliPuld+iNbEb6BnxxcHD7Iyvw7h9COQa9dDExpMelWhcaZaYW7gnvvYb8hxlKYd7Eiik7cacpxwo4mt4Pb/0xV93L4JTTFmlchwJ1UksOdg/j1ml2Rr5+sVfJwtYdJHA/fJGjfPh7e38cgokuATrBEMlTapmLVV0NW6JE1Aa481aowUtgqwYmNj4XA4aFQVIYTYjC/nCBNa1E573uySiEl8x7LpXCCmU5rTwR38Htsn6Pw05jEq50P9m1P7ztXqJ36O9vW3wJ9zw5CjsvxH/wvi+elQWrJMeoXG2lfIrkA4Z6cxXYulikT2d1T0tCHHCUf+7J+wvcN8HrNLsiWh4D52FczyxWaXFBZqWlVsyZUwZYiG79OS/dh+SkJjh3nTC8uaVMzepg+vFu0V4O2i8CrUbBVgxcXFweFw0OgrQgixmbYNa5jQomVVgtklEZOINVUou3I1yvtuhdJK0zFICEnt4AvuZwOn43+A2n2OeVhX2i7mulV+9y3gTh6HJnVArt8C4cxT8AeEYLot7YvgT90JqXIZVN9Fk15w8K0+xK5AuN5lzAqEQsk0Njy49J4hxwlHfJ6Dee+UlkNml2Q7as8FcAe+fcXn+UtQ2nPNLiustPs+b/j+Rj9T8wJHeW44KqK0KbRBVoVXxTvb9LUt2COgsZPCKzPYKsBKTU2Fw+FAenq62aUQQggZgYa3XmOXn8/cZ3ZJxEQ1kx9nzgeuIM/skkgEEcsWBoRMX4Bcs455jNLVifrXpzDnaXPCXN2+1O5iSOVLwOfdOvSorMM/gFj8PJTGHYDNp3PN2sre0GUVG7MCIV/wANs8u3a9IccJR8KZJwLeuySzS7IduYZdzZHP/YvZJYUtSdaQfV7G+zsF3LFo4D5Zj67ksPKAiMIq4/tkVbeoeG+HPryau1tAfTuFV2axVYAFADExMYiJiaFRWIQQYhNKZwcqH51w+Ubw1hshlNFUhkjWtOBdJhjoSN1kdkkkQihtLt3UKvHsc7rHde7ZzpyjFfeNGzxo1VQozekQS6aCC2gM32+YdfwmiJfmQO04ZeCrNc6Tq9lpPxcbjBkV4T/2OxpFNErixZns6LVSfQBLBieceZK9Vnhmm11SRMivUPDBfgEPLR84yLp7CYcFewQcu6hANSBLqm3TMGenftrgnJ0Catusv1piOLNVgJWamoqEhAQ4HA5ER0fD6XQOuXk8dJNECCFm4gpOMjeCNS88YXZJxGTtWzYy50TT4jlml0QigSpAKHycHVFx9FdQO9kQSW5rRd2rk9nRV4kLhn8YfxXkmjUQ3A+Ay7hmiMbv34Bw+lHItRugCY3BfsWGqG1TmRu6Bz/gwBnRaFkVwGX9S0Afp9LgHydMSVUfsuFL8Qtml2QrGl8Pf/aP2ADVm2l2WRHlQr2KdUckPDVIw3fHXB/eShWQfkZGNx+c49a3a5i3Wx9evbdDQHULhVdms1WA1dvEfSSby+Uyu2xCCIloHSnJbFix5H2zSyIm8+XlsI3cpzxldkkkAkiVK3UBklS5XPe4jh0p7OirB26Hv7BgVMdU23MgembDn/P7IUdl8Ud/BfH8DCgtB8f6Ug2VW8quQDgtOUh3jQE03yU27Mv6DjTVmF5b4Uhu2hOwet7dZpdkK3JDCjtq8tj/AKoxq22SwdW2fd7wPTZp8D5ZUzfy2JonjWl6X0OHigV79OHVO9t4VHgpvLICWwVYqampwxp1RSOwCCHEOprmzmZuBjt3bTW7JGIyuakR5RP+0ndOlN31Z0gNdWaXRcKY0pEP/9FfMzekQuHfoCnsDansbUbd1GeZa5Z3xZIxH1+T2iHXb4ZwZhL8B787ROP3q8GfugtS5XJLrhy3NU9ibuwS0oxZgVBpPcgGCDm/N+Q44UrtPB0QwPzG7JJsRTwXy45gK5lqdkkRr8OnYV+hjDeHaPj+9Bo/Pjki4mLDyPpkNXdpWLhXH17NTuVRFuLm8WRgtgqwCCGE2Ismiqh66mHmZpA/V2R2WcQCamOfZs4L34mjZpdEwphYPJm9mc++Hkprtu5xHds2MedlZfRd8J8tDGotavdZSOWLweeNG0bj9x9CLJ4MpWmnZUZ/LE1nVyDcmicZchypZh0bOLofMuQ44UoTvfClf/nyCLYD3wZUY8LGcKPJPfAf+w3bBL8h1eyyyN9JioYj52XM3SXgzkEavkev4LAsQ4C7cuggq6Vbw+J9+vBqZgqPS40UXlmJrQIsGk1FCCH2wpecZW4GqyY9BJW3xk0YMVdzwlzm3GjftMHskkiYkmvXw5d2NTt1sEzf00pqrEfNlKfY0VcfJhpXmKZAaU6DeO5lcNn/MXSYdeJmSKXvQ+3MN66mYZiWzI5+OHHJmBUIRc877AiY868Zcpxwxh1mezhpXJnZJdmC4t0fEHj/GJrYZHZZpB8FFQo+yBDw8CAN3+9c5MO83QKOnJch95NFtfk0LE3Xh1dvbOFHPIqLGM9WAVZsbCyio6MRHx+P9PR0WomQEEIsrnP3NuZmsPH9WWaXRCyic8cWtjfavLfNLomEIbXnPPzH/xjQC+heaFKr7rGBiwtUTpwA/nxxaOrkKiFXfwSh4H5w+786eOP3A9+EUDgRcm0SNCH0N9XjF7I3eZ2cMcvJC0VPBfQrW2bIccKZ/8Sf2Sb4bUfMLskWxIuz2NF/RdSn0eraejSszZYwIWHgIMsx14fnPvbjcIkM5e9BlqIC727Xh1eTVvvR1mPMtY2Mje0CrMAm7bGxsUhKSoLb7Ta7PEIIIQGaF8Wzo2w2J5ldUkgo3v0QPe9AkzrMLsWyeM95Nix4lBoMk+ATz03R9ZdSu/RTAlW/HxUP38mcky1Gjr4ahMpVQvK8Be7gdUOOyuIOfAvi+elQu0MTtFW3sisQ3pfIGXYs/sRN7BSupr2GHStcCacfYd/D+s1ml2QL/iM/Zd+3umSzSyLD5Bc1bDspYeLKwYOs6OUctp2UKLyyIVsFWADgcrngdDoRGxuLqKgoJsyi0VmEEGItVX+7l+1/FaLRDGZSu4vBZVzz+c1l5rUUZA1AE0WU3f6/zPmhdNL7RIJHac/VrzroeUv3OE1RUP/6FOZcLLvzZiht+lFaIaXJkJv2QnA/qJsC2e8qhsdvhFTlBFRjVgUEANcFmbnRi9ti3LG4rO+wo4d6Lhh2rHAlXXyDnYZZOt/skixP9ZXqQm9N7jG7LDJCigocLpHx3Mf+QYOswO3xDym8sjrbBViB3G43kpKSEBcXpwu0YmNjqW8WIYSYRGlr1d0Qakp49xLQxBb4s6/Xj5LIvBZiySvQhEazS7SUmucfZxu55x4zuyQSLlReN4rCf+Sn/YY7gSNFS8fdgNaPlptQ9MA0sQVS+WL4Xb8YuleW6xeGhT0bXGwD91VZoiHHgcrrXpeRwVy4kqqcbIBVPNnskixPKl/MBsN548wuiYxRYZWCmVv1I60CtweXcahupYbtVmf7AOtKHo8H8fHxTJDlcrnMLosQQiJS9+EDzA1h3WsvmF2SsTQZfO4tg99cpn+FgqwrtKxYwpwjbetXm10SCROS5y3d509p0wekrUlrdOFV3SvPWTpsV9pzIRZP7hvp2e/UwoxrIDfuDPqxZ6eyN4EZRcasQKh2F7Ov5+B1hhwn3AU2I+dPjje7JMsLnLoqVTnNLokESYVXxcK9gq6PH4VX9mL7AMvtdiMhIQExMTH99saiqYSEEGKOlg8T2RENYR5OiMWThxwZoQuy+FqzyzZV597tzDnS8G6c2SWRMKB2Feqm3Innpuge17EzBWV3/Zk5B+vjXoZQZpPR+yoPqWb9oMG55HkL0IK3SuDjH7LTcS42GHPDJzfuZIOXEzcZcpxwp/Zc0I9CJAPSxBbdtSPS/06Ho8CG7xRe2YstA6z09HTdSCuHw4G4uDikpqZSaEUIIRZQ9+pkdnrYsWyzSzJM4DQN376rwOfeAtHzDrgD3xo4yEq7GsKZSVB9pWa/BFPwxWeYc6T6qYehycG72SYRSJPBH79RN3onsIdN98EMVD56N3P+1bw4Cf7CfJMKHxvVVwqh8LH+e2OdHA9NbBnzMfyiphu1IBr0cZUqEpnXIJyZZMyBwpwm9+hG5pGBSdVr2cDv2G/NLokYqLfhO4VX9mKrACshIYEJrKKioqhpOyGEWJDUUIfyCY6+G8OKe8dBaqgzuyxDKC1Zum9s/dnXX75hVHlIFYm6hsQUZAFqTw8qHoliQgSh1CajX4glBfav8e3Tr17HnTqB6mcnMudd1RMPoMd1yKSqg0eqXNFvw3fu0A/6XX1xJE5XKkx4NfkTf5Cq1gtcPVK8NMewY4W7wC9RghFmhiuh4F467wixOFsFWLGxsUx4RaOtCCHEmnqOHo6I/ldKy0H4j/46YIrGz6E0p+seq3IVnzdhzrlh4L41mV+HcPZZKC2ZJrwac9S/MZU5V7qz9O8dIcOhtGaDO8wuohDYtJo/X6wbHVpx3zh07gt+vyizyA0p4I//QXd98R/+f5AqR9+cfo+bXYFw3m4hiFWzhIL72BCydoNhxwp3/ImbA3rBHTW7JEvS/NXgDv07+161Hja7LEJIAFsFWG63G06nc8B+V7TiICGEWEPrJ07mBrHF+YHZJQWd1lMC/tQdAQHUNyDXfjL48/w1kCsSwR//48AjsjK+BqHoKSjetBC9GvO0rF7G9kpbu9LskogdqbxuCp3/6K+hdFyeEijVVqPxnThd0/aOLRtNLNwYSnsuhNPR/Y72FM9Ph8bXj3ifqw6wKxBuPGZMA3cA8B/7HwoSgkQ4/SgbBtZvMrskS1LqP2OvHzk3AKpx5zghZHRsFWBdyePxICkpCXFxcUyYFR0djYSEBLjdbrNLJISQiNUw61XmBrHrQHgFMZrUBuHMU7qbQ7F07vD3ITRAqlwOPvfPAwdZ+/8RQuHjUJp2G/hqzNWduY9t5D7rVbNLIjYkV67QNzCvvByGKp0daE6YqwuvWteuBDTNxMqNo/H1EC/M6HdKoeB+GGpH7oj292YKzwRYh0sMaoCl+sEd+DZTr+orM+ZYEUA8P4P9XJQvMrskSxLOsguxiOenm10SIaQftg2wruT1evtt7B4VFUVBFiGEhJjc3obK6Lsu3yTe/r8QK8Lr5kO6OFMfXp2LBVRxxPvSRC+kqg/hz3UM0iPrSxBOPwq5YZsBr8Zc/MUSJlCo/Ns9UDnO7LKIjagdp+A/+is2oCl8HFD/PsVN09Dy0XJdeNWcMBdqd5e5xYeAVLkC/uwf6acU5twIpSFlWPtQVeCxDzkmwLrUqBhSr+a7yI5sPfjdoK6kGGmkimUBf6teNrsky9GkDvhdv2BH/TXtMrssQkg/wiLAAj5fmTAhIUE3vdDlcpldGiGERBQuP5e5Sax96SmzSwoqqXI5fOn/J2A0w0NQ/VVj3HE75Oo14PNuGzjI2vcPENwPQa7fAmjG3DyGmiYIqHrifuac4c8Xm10WsRHh7HNsMJP9E6htl///175pgy68ang3DlJ9rYlVh5bStBt87l/0ffcOfhdS2aIhA6LqVpUJr6JX+MEbNLtK8WbqgjYyenLjdvbvVcH9ZpdkOUrzXvZzceRn0MRWs8sihPTDtgGWy+WC0+lkGrv3bjExMUhISKDwihBCTNC+OYkd5bB0ntklBY3csBX+w99nb66O3wS1Iy9ox9DkLsi1n4A/decgQdZVEArug1z36eVRJjbW8PYMdsppevhOmSTBJdd+At++L7AjTMoW9v28a98OVNw7jjm/6qe/CP5CiYlVm0PtKoRw5sn+ryfnpkDjygd8bo6HbeD+2me8YXVK1Wt10x3J6CkdJ5n3k8/5vdklWY54/nX2GnL2ObNLIoQMwFYBVmpqar+BVVRUFOLi4pCamkqN3AkhxGSNc2YyN4ude7abXVJQqO3HdCsI+rOvN2yagaZwkOs2gs+fMHiQlX/35yt0KT5D6giF1nUBTf9XLTW7JGIDak8J+OP/y96cF9wPTWoDAPS4DqLysfuYc6vm+cfAnTphcuXm0aQ2iJ7Z4DK+pruW8PkToLZm9/u8LbkSE2Al7jcuOBc9s6kXURCpfD0T8voPfheAanZZ1qGp8AdcR+S68FvYgZBwYasA68rwikZZEUKI9ai8H9WTHmJuGIUwmA6m+krB598T0GD9q5CqnCE4uAi57jMIBfcPHmSdugNSzcfQ5E7jawqy7sOZzDlTN+Mls0siNiCWTAuYDvc9KN50AADnPoWaF55k+6s9OgE9hzNNrtoa5Jq18Lv+U98X6+ivIdcl6R6/eJ/ABFjbThnXkypwlJhUudywY0UK/yF25PCYp7yHEbXNpbuOaFyF2WURQgZgqwDL6XTSKCtCCLEwf/EZ5oaxOiYamjjyxuZWosk9EIsn6270JM87IS5EhdyQAuH0w/ClfWHAIIs/eSuk6tXQJPv07xArytig4eE7oXR2mF0WsTC5fgt8AaOIpEvvAACESxdRHxfLnFNlUbegc3equUVbjOLNBH/qDn1frMxvQLwUDyg9fY99eSO7AmFemXE9+AJ7dcnUTHvM+BN/ZN5TpS3H7JIsQyx9n/0y6PQjZpdECBmErQIsQggh1ta5aytz09g0722zSxoz6dK7+tFOZ5+DJnebVpPcuB386UfBBTSTZ4Ks3L9AqlwJTWgyrc5h0zRUP/0Ic+74z9AqwqR/mr8K/rxxAcHt7dD4WshNDbppzKXjbkBb8jqzy7YktecCxLPP9z+qs+gZqD0l6OY13P/B5RUIx83zoa7duClogSsmqp2nDTtWpBBOR7OhYP0Ws0uyDP7kePa9qVppdkmEkEHYNsDyer1IT0+H0+ns25KSkuB20394CSHELM1L3mduGttTks0uaUykqtW6XjF8/gRovktmlwbg85XFhMLHwe3/p4GDrBM3Q6r4ABpfZ3a5gwoMHTp2bTW7JGJRkuct9jzPvBZyQypUXw+aP1ioC69aPkyEJhu0ZF4Y0BQOUulccAe+rb9+5N2GygvpzOirSas542oRGuBLu/ryaLCMa2g1uCAQz7/GjlYsX2J2SZagdhXCt/+ay+9Nxtegdp0xuyxCyCBsGWClpqYiKipK18y9d4uNjYXX6zW7TEIIiTg1kx9nbhw59ymzSxo1pWk3/Nk/Zm/mcn4Ppc16vReV5jQIZ57STalietvk3AipfAk0i/Y+aUtex5w73g8WDv0kEnGU5r3gsr7Tb5PvwMUASsfdgOZF8VDaKAAZDrkuGf5j/6O7drRk/gcWrV7eF2DNTjWugbvSnstet1w/N+xYkUSqSGQ/MyWvmF2SJchVKwJ6Sd5pdkmEkCHYLsBKTU3tC6qio6MRFxcHp9OJhIQEpsl7VFQUhViEEBJCQpmH7WM08R6oXfZrKA4AasdJ+E/cHNDY9d8gN6SYXdqglJZMCGefBZf59YGDrGO/hVS2ABpXZna5DF/OEbaR+yu0jDlhaaJXt5gCf+JmaL6L6Ej9DKW3/YE5hxpmvwaxipoxj4TS5oJQcJ/uutG255+w/pMZuHdhNT46bFxfQ7khJWBq6HjDjhVJ5IZUNqhxP2h2SZYQOLVSKptndkmEkCHYKsDyeDx9AVVSkn6FlN7HxMTEwOFwID4+PsQVEkJI5OrK2Btw82jPpc9Vf/XnjdKvvIFL+xLkymVmlzZsSstBiMUv9DslqC/IOvprSKXvQ/NdNLtcAIBYW42y8Tf1nT/l946D7G02uyxiIWLpPP3nsi4JXfv3oOKB25nrT+3UZ+EvpqlAo6FylRBLpvZ73diX/AiO5hs3slYqX6zrN0jGLnBkG3/8RrNLMp3GlYPL+i7bb63tqNllEUKGYKsAKyEhAQ6HA07n4MuWe71eREdHw+Fw0CgsQggJEe/KJWzT5KS1Zpc0cpoE8dzLups28cIbZlc2KkrrEYjnYsFl/evAQZbrF5AuvQut55zZ5aLmhSfYKaj5uWaXRCxCaT2sa+4tFL8AX84RVD/1sG71U1/uMbNLtjdNhVSeAP+hf9NPKcz+E5SmnYYcVjwXy46IKX3fkONEGpWvZa/7B68zuyTTyXVJ7Hty/I8ANLPLIoQMwVYBVu8UweGEUr1hl8tlvV4lhBASjuqmPc/cRPqO2+/6qxvhse8qCGcmQRNbzC5tTJT2HAglr/R7M9o3RfLITyF63oLSVWhanc0L32Mbuad+ZlotxEIUDkLhxICpsP8Nf8Em1L78DHPOVDx0B7oz08yuOGy0lm+FO/VG/fXi0A8gVXwQ9OMJAVNE5bqNQT9GpOIOXse8txpfa3ZJphLPPhvwRVWc2SURQobBlgHWcDidTgqwCCEkRMS6GpTffcvl6V/33QqpqdHsskZErl0P7sA3A/qv3A61u9js0oJG7ciDeH46/Id/OHCQdfh6iBfegNKRH/L62rdsZMKIpkXUCoAAUuUy3XnKu+NRP3Mac76Ujb8JHds2mV1uWCmoUPB84hGkJz+kv16kfQFiyatBDUL8x37DHENpPRK0fUc6fw4bRKodkTvCVRNb4D/yM/Zca95ndlmEkGGwVYAVHx8Ph8OB9PT0IR/b2wfL4/GEoDJCCIlsPa6DzI1k/YwpZpc0ImrPBXAZ17BBTua1UH2lZpdmCE1ohFjyCnzpXxkwyPKlfwVSRWJI6/KdPM6cRzUvTgrp8Yn1aEIjuMxrA/r33Iam+e/oVhxsXb/a7HLDzq4CGY65Ptw6rxOb1r/U77WCP35j0EIsX9rV7Cghm49+tRKh4F52dFujMdNA7UBpyWL/3h/4ltklEUKGyVYBlsvl6lt9cLBgqnf0VWxsbAirI4SQyNW67kPmRrJltX0anqtdheDzxrH/mc36F8i1Y5u64het30tD7ToD8eJb8B/5af+jsbK+C7U9dL2E5OZGlE9wXB7Jd9efINXXhez4xHoCp/n4D/8EbR+/pAuvvCsWQ/X7zS437CzPFOGY6+vbThxeBn/2j/W99HJ+D7l+bKPf1J4S9vpz8HuApgTplRCh5BU2wArxFxRWIp5/jZ0+eO5Fs0sihAyTrQIs4PI0wqioKMTHxyM9PR0ulwsulwtJSUl9P6fpg4QQEjr1b05lbia7D2aYXdLwaLIuvPLtuwpS5Yox7batR8Ok1X7kXpKDVKixNKkDoucd3UiX3h5goRTY08iOvdRIcMiNO3XnY2fKo7rwqmnubMjN9pqybBdTN/JMgJXjkaF2F8OffX0/UwqvHtOoTaU1mw3Fjv46iK+ESBWJbGhT8orZJZmGO/QDGo1GiE3ZLsDyer2Ii4vrC6n626KiopCammp2qYQQEhHkthZUPnzn5T40d9wMsarC7LKGRSyerLsJE88+M6Z99oZXjrk+TFzJ2WIkVi9N6vh8amHATWkop1I2L53Hrmb52SchOzaxDk3q0DWd9u39McruvpmdrvzGVAhl1C7CKBMSOCbAauxUAXz+++E02pHiAAAgAElEQVRPju935KZQ+Bg0uWfEx5Kq17L7cT8Y7JcT0QIDYaHgXrNLMoXaVaibLg+VN7ssQsgw2S7A6uVyuRAfH4/o6Oi+4Co2NhZOp3NYqxQSQggJDl3foikxZpc0LFJFAnz7/oH9D/3pR6Hx9aPe55XhVe+2PFMMYtXG04Qm+HNvYd+Xs8+G7PgdO1J0o2tI5BHOTWWnk6V9G/WvsiOval56Cv7CArNLDVvebo25lt21mGN+rkkdkDzvgMv8Z31frFNRUFsPjeh40sVZ7JcJF14P5suJeEpbDvs7OvFHs0syhXTpvYDA9W9ml0QIGQHbBliEEEKsoX3TerYXzQcLzS5pSHLdZ+AOfpf9z3zuX6B2uke9z/7Cq96tsMpefVykKid7Q5rxf6E0D72ASjD4C/OZ86n62YkhOS6xDrl+s25RBe/iXzLnRdWTD6Dn6GGzSw1ruZdk5jo2ZUP/o1TkmnXwu36p74t19L8g1Qx/BKVw5nF2KnfVymC9FAJA46vZ38+h75tdkin4vFsDzjOn2SURQkaAAixCCCFj0hj/JnNj2bXP2r0k1NbD8B/7b/Y/8kd+BnkMS2j7RQ1Pr+k/vOqdSijaox0WAECT2sHn3RbQC+vJkBxbbm9DxQO3Xz6nbr0RYmV5SI5NzKdxFeDz/sqcex0b/h0V9/6m75youO9WdKXtMrvUsLfpuDjs0aRKSxaEU3fpF4LIvBai511A7hryeHzun5nnKk17gvlyCNSAL26+MKYRx3akdOQzq+9ymV+H1nPO7LIIISNguwDL7XYjKSkJTqeT2VJTU2nqICGEhJjq51D1xP1MgMVfKDG7rAGpPefBn7wzYHTRtZBrPh71Pv2ipmt03N+2+pC9phLKNet0fULkptCEBnXTX2TOqZ4jB0NyXGI+8eJM5rzr2fUV1E3+MXM+dKQkm11mRJizU2CuYTvzpUEfr/o8EItf6L8vVlEM1O7iQZ/vP/xD5jlq15lgvhwCwJ/ze/Y97jhpdkkhFdjIns+/2+ySCCEjZJsAKz09nel3NdAWHx9PQRYhhISI/+xpdrrXMxOhydYcaqRJ7RCLntbdWEml7496nwOFV1M38rrl52+d70NJnX2mEmqKD/ypKF2PsFBoWZnANnLf8FFIjkvMpTTvAXfg/2POuaZ3/5U5F1rX0rSyUAkcVXq2Zujrl6bwkMrmg8v6F31frLxxULxp/T+PrwWX9sUrvlj4GjSpPdgvKeLxBfezo9wat5tdUkgJ7gfYv/9l1m95QAhh2SLAio+PZ0Kq2NhY3RYVFcWsQuh2j76PCSGEkOHp2LGFublsXvCu2SUNSAxoEOzbdxWE4pdGvfrQYOGVX9QgytD1xJq02m+rqYRyXXLAe/YFyA1bDT9u594dzHnV8E6c4cck5tLEZgj5E5jzre2jr6HioV9dvr4snQele+ipaGTsFBW4dT57bevhh7+iqlz/Gfic3+n7YmX/BFLVh7rHq+3H2ce5fhHMl0P+Tjz3MhvgVC4zu6SQUX0eJljl0r4Ipf242WURQkbI8gFWUlJSXzA11AqDLpcLMTExcDgciI6OppFYhBBisKZF77FTe1I3mV1Sv6TKFeD2f4UNrwoegMpVjGp/tW0q5u4SdOHVu9t5VLWofY9zXZBxTwL7mI+zbTSVUJN039jzBQ9A04xN4fznigIadj8IyINPXyL2JpXOZacO7v4C6mJ/dDnEfO8NSPV1ZpcZMc7Vqsx16+k1/hHvQ2k7phvx4tt3Fbj9X4F44Q1oYnPfY+X6zex15uQdwXw55O+kskXM+yxemGF2SSETOC2ez/2z2SURQkbB0gGW1+vtG1nlcrmG/ZzeEMvppFUlCCHEMKqKmucfY4IGKy5pr7TnMk1bffuuApf1HWhC46j219ChYt5ufXj1zjYBFc2q7vFrDrNTCe9P5HDson2GYSmt2bobUMW739Bjqr4eVD46gTm3hEsXDT0mMY/qK9V9Rr2Lvt33u6+b/iKEi9btrReO9p+RA65voxupCk2GePaZfvti8Xnj+q7DUvliNlg5+0wQXw3pJTeksl/kuB80u6SQEQofY0efed4yuyRCyChYOsBKTU3t62s1Eh6Pp28UFiGEEGPwngtMwFD5t3uhdHebXRZDExrBZX2HDa8yroHamT+q/TV1aliwRx9ezU7lUdZPeAUA9e0qXvuUnUr4xhYezV39P96K+Nxb2Ok9R39t+DEbZr7CnF/dB/rvnUPsL/D86k69GuV3/w9Kx92AmucfB5efa3aJEWdtthjUkaNS9VpdSOnbdxW4g9dB7cyHWDyZDbBK5wfplZArqZ357LX82G/NLik0VB5cxjXsFzHtdF0hxI4sHWD19r4a7uirK/WOwvJ4PAZURgghpCt9t6X7FGlyD/zHfqu7YZLrRreCWXOXisX7RF14NTOFx6XGwcOo7PMyopawz1vvss9UQqU9V/8+Nu409JgtHy1nzq+WNSsMPR4xh1S9Vndu1b50/eeh+MR70H040+wSI9Lb29j+fhlFYx81qnbmgzt4nX40VtrVun+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+boboiEgntHta92n4al6frwKm4zj/P1w7+pq23TMC2Z143eausZ/speZlK7CvWBYM16w44nXAqYojrxHqicz7DjkdAT3A+yjdt3fhEV9/3m80D800/MLi9iNXSozAqE9y71ocsfxOuUJkM8P33QAEsTW4J3PMLwu37BhoXdxWaXZLjAEX5G93EkhBiHAixCCCEjJtZUofyuP/eFCxUP3A65pXnoJ4aA3LhTdzPkd/1iVN8yd3AalmXopw1O/8yPc7XKiPd38JyCOxdxzL6SjtpnKmFg4ODPvh4waEVCVRRR9cQDTIjFnysy5Fgk9AKbSfv2XYX6137w+XRR5wfQaNVJ05wqV5hrVGzSKBu4D0FuSNWNBvLtuwpc5rWGHI98TsiPiqgwJ7DvF5dxDaAac04TQoxniwDL6XSOeOt9LgVYhBASfN2HDzDBQn3cy2aXBODzUUKBN0Rc1negcpUj3le3X8PyTP3Iq9c+41FcO/rpNKsOsIHYw8s55JWNPAwzg+orhS/t6pCNwmp453XmPOtK22XYsUjoaFKHbnGFjo+vQem4G9C06D0o7W1mlxjRtp+SmGvUwr2CYcdSu4vhz74+MhuLmyRwOp1UFd6rtkuet9jR2KcfMbskQsgY2CLAGstGARYhhARf69qVTLDQumal2SV9vuLgoR/omgMrbSOf2ugTgJUH9COvpiXzOFM9trCpulXDyxvZqYRvpfLo4OwxlVA4M4kNCA/9wLBvs9vWr2Ybua9KMOQ4JLQCz6GeXV9A5UP/hYbZ0yFWV5pdXsQLHHW66YSxo+E0uYcZFUQBg7HE0vlsgHXxDbNLMlTglMnRLuRCCLEGSwdYCQkJiI2NHdPmdrvNfhmEEBJ26uNeZoKFnuwD5hakyeBP3KTv0VS9dsS74kQNzoP68GrqRh6nK4MzUirzrIzxC9mphJ/m2GPKVL+jsCoSDTlW4Ei/uukvGXIcEjpKa7buc9ow8zrUvfIcTRG1iBmb2ID96MXQLDYhet4Z02IbZHjk+s0RMyJJ9ZXqvtTSpA6zyyKEjIGlAywCZGdnIy8vb9iPTUlJQUpKCjIyMlBWVjbkc8rKyrBr166+5xl5LEJIeJBbvKh44Pa+UKHszj9BrKkytSbx7DO6m2Kx5JUR70eQgNX9hFexSTzcQQqveq3IZI/zyAoOp8rtMZVQPDdFN03TiFFYYmUZE2BVPDgeSifdfNiWyqMnPWDq4Pp/QvUz0ZZaBCKSCTIQvYIN1ytbQjc6VG7aC7lxZ8iOF4mU9lzmM8gfv9HskgwjVSSyrzVvnNklEULGiAIsC8rOzsa6deswa9YszJgxAykpKYM+vqioCPHx8ZgxY4ZuS04eeJhscnJyv8+Jj49HUVH/34KO9liEkPDhyz3GhAq1U81djloqW6BfcbDwCWiid2T7UYA1h/Xh1Uvr/YYESxXNKqZsYEc6vLOND+5qXwZR2nPhP8xO15TK5hlyrOpnJjLnm7+wwJDjEOP5j8Yw50xX6tWon/4/6D6QZnZp5O9Km9gG7hNXcZBH3/KPWJDKlbE9xw7/yOySDCPk38P+nSqnaeiE2B0FWBZyZWh15TZYgNXS0tL3nMTExL4RW8nJyYMGYCkpKZgxYwZmzZrVN/IqIyMDiYmJff/e0tISlGMRQsJLW/I6JlDwrlhsWi1y7QZwB77NfsN68jao3WdHth8FWHdE0oVXL6znkVdq3Kio/UUyblvAjnYwut9MsIjnX2dvgo7+CprvQtCP0zT3LeZ869xJf2fsSChajZ6d/8icM83x16Fj+2azSyNXyD4vM9ejuC20Wlu40VSB+bvJpX95xF/42IHaXQJf5jeY16l2njK7LELIGFGAZSG9wdG6deuQnZ3dFyYNFgr1BlELFizQ/Sw7O7tvn1e6MojKzs7WPW/BggWYMWMGdu1iV3sazbEIIeFHtzJc+m5T6lBaMuF3/TIgRPkvKN7MEe1H04BPjuhHXj2/zo9cA8OrXoENkyeu4uCusP5UQrXTDX/2T9hvty+9G/TjtH36CXO+NSfOD/oxiLGk+mJ0bmLPlfbV/xftG+eYXRoJkJzDBvkrD4hml0QM4D/6G+bzqHadNrukoJOrPwqYPvhXs0sihAQBBVgWEhgmDSfA6g2bMjIy+v1573S/K/fdGzbFx8f3+5yMjIx+g6rRHIsQEl7Unm5UPXYfEygIl4I/6mbIOrqKwJ+8je3DdODbkGuTRryvDUf1I6+eXetHjic0IVJpk4oX17NTCeN3COjhrT+VUPLMZgPEIz+D2h3cRty+nCNsI/epzwZ1/8RYmsCjI3k8O8131xfQ9smj0Hi/2eWRAPN2C8y1aFeBPUaEkpHh8+9mPpNK0x6zSwo6ofBxti+m5x2zSyKEBAEFWBY2nACrd5rhQE3UV61apdtH70iqdevW9fucoqKivv2O9ViEkPDiP+NmwoSa5x+Dpoa2QYomNEM484R+xcHyhSPeV9JREX+dx4ZXT6/1h2zVrV5phTL+GhCibcm1/o2j2l2sW6JcujgzqMeQ6mtRfufNfedc+T1/hextCuoxiHE6Nr2Krs1fZkdfJf2OfocWFRimB3vxCmINQvELzGdSrvrQ7JKCSvXXwn/4h2xI15JldlmEkCCgAMvChgqwysrK+g2artQbVl25j3Xr1g07GBvrsQgh4aVj2yYmwGpa9F7IaxAvvK4Lr8SSVwBtZDdan+ZIGBcQXj31kR+uC+bcsC1NZ6cSPuH0o7DK+jePUukcdhRW9o+gduYH9Rg1LzzJnHe+kyeCun9ijI4d69H6AdujrmvLv4A/F36jPcJBu0/D3UsuX4PuWMShuZM6uIcjqXQu+zc0yF88mE2u38z+Xcr5HaAKZpdFCAkCCrAsbKgAKy8vb9ih0pWjrUYzsmu0xyKEhJemBe+yDbV3bAnp8eWKRPjSvsiuOHj6Eah87Yj2s+mEhNsWsOHVk04Oh0tCO/LqSp5GFc+v8zM1vb9LACdaeyqh6vPAf+y/2Zuh89ODeoymRfHMedex9dOg7p8EX3dWOpre/bkubOZywutGOZycrVHZqdQf0xTPcCXXJrF/R888YXZJQSWeeyngS65pZpdECAkS2wZYbrcbTqezbwv8mddr/9U0ghlgJSYmDnu/wOUAKy8vb0zHIoSEEUVB9TOPMkGCvyh0jV/l+s3gDn6P/Vb1xJ9HPNpn8wkJdyzkdKOdDp4zL7zqtfc0uwKYY64PW/OsP5VQKl/I/l4O/RvU9uNB23/H1k/ZRu6L+u/hSKyBy8tBQ9xt6ExiVx30Zd4BgEb0WFVaIdsP8L3ttAJhuFJaDgU0OHeYXVLwKN3wH/0VO0WycbvZVRFCgsR2AZbX60VsbCwcDgezXfnzmJgYxMTE2D7EirQAq6CggDbaaLPwVrhrOxMieKLvgvt4TkiOff7ER2g7wI7maN//fVw8njii/SzdVoHxC7qZm7QHl7ZjzZ5Lpr+/BQUFyM8vQNyGOqa+Rz5ox9YDJabXNth2Jm8PWg+wK0LWZj8SvP1/tpE59y4++ZDpr5m2/rfC7Vtx4bmJaFnITh3s2PkdlOR+Ynp9tA28xW+qYa49czdXm14TbcZsZ/N2BPw9/XfTawrWdvH4Mva1ZXwfhaeyTK+LNtrsuFmR7QKsmJgYOBwOREVFIT4+HtHR0UyABXy+Gp7D4RhwlT27CGaAlZycPOz9ApcDrJaWljEdayTM/oDSRhttg29Fqz5gQoTz0yaH5LjFJ7ejKetm5j+k3enXoPTorBHtJ3F7Oe5YyIZXDyztwEe7S01/b6/cdh4qwWPL25g6p69vQO6p06bXNthW4XqV+R11pn8DF058FJR9nz6UhUtRt1w+/8b/Eacz95v+mmkL+D3tT8P5l59F/TS2ebJv31WoOPqq6fXRNvg2ZU0jc91Zs8da10bagredLjiOrvR/vvw3dd+XUXjqkOl1BWOrPvIUc+2pO3SP6TXRRptdNyuyVYCVmpoKh8PBjK7qHY0VqL9gy26GCppaWlpG1Vg9OTl5xE3cR3ssQkj4aE6YxwRY7ZuTDD+mJndCKHpGv+LgpZF9QbH9lIR7Ethpg4+s8CP9jDWn5+0qkHRTCbefsmatvTShAfyJP7F9R4onB23/1c9MZM4/7hQ1crea+tenoOqRX6J93VcD+tRFQ5O7zS6PDGHSarYH34V6mu4ZzgKn2aldZ8wuKSj4E+wXXnLterNLIoQEka0CrLi4ODgcDrjd7r5/GyjASkhIgMPhgMvlCmWJQTWSkVJFRUXD3kdv0LRq1ap+nzPQaKvRHIsQEj6qn3qY7X91xj30k8ZI8szWrzhY/CI0hRv2PnYVSLh3KRtePbSMQ1qh+T2vBiKrwMK9AlNzzBo/ztVa+4ZSrlrFNuzO/DqUlsyg7DswQG379JOg7JcER8f2zZ/3J5v7L+w5cOj7tHy9DdS2qfjrFdeb+xM59PDWXkCCjA1/6i7ms6o07zO7pDFT2o7Bl/YPl68/B/8Vqq/U7LIIIUFkqwCrv7BqoADL6XRGRIC1YMECzJgxAxkZGf3+PD4+nullBQDZ2dmYMWPGgFMsMzIy+u1lNZpjEULCg9LZwYQHZXfeDE0UDT2mVLUKvnS2CTRfcB80rnzY+9jjlnH/B2x49cAHHPaetvZoJgAoqVPx9Bp2RMSCPQJkxezKBiG1gs8bxwaORTFB2XXHrq3MOdj4zutB2S8ZO6HMg7I7b0bdlB+hZ9cX2N//pTlml0eGIbdUYa41UzdSA/dwJ559nh3ZXL3a7JLGTCqbz47+dD9kdkmEkCCzVYDVOwLL4/H0/dtAAVbvv185WstuhhNg7dq1qy+M6u1X1as3iJo1a5buebNmzcKMGTOwa9cu3c96g6jAn432WIQQ++s+lMGEB/VvTjX0eGpnPriMa9iRHFnfgSY0Dnsfe09LeGgZGwDdn8hht9u6I68CbT+ln0q4q8Da9csNqbpRc2pX4Zj36y8sYM7BmmcmBqFaMlZycxPqZ72Kstt+j67PvsKuRnn014Bm7fOVfG5rHnutWbxPMLskYjDx0hw2wPK8ZXZJY8afuCkglFtrdkmEkCCzVYDV2wMrLi6u79/6C7B6HxcdHR3qEoNqOAFWS0tLXxi1YMECZGdnIy8vDykpKX3/3t/ze6cR9v48Ly8P2dnZfcecNWuWLqQa7bEIIfbX8tFyJjxoXfehYcfSpA5wWd9hQ5D0r0Bpzx32PtLPyHh4OTvy6p6lHHbmW3/k1ZVEGZi/m51K+MxaP85bvDeN/+iv2W/B86PGvE+lswMVD45nzkOxsiwI1ZKxaF27EqXjbkDDjO+zn9m0q6F25ptdHhmmpensdWZLrr2ulWTk5Lpk9jpd+JjZJY2JJrbovjzR+FqzyyKEBJmtAizg8iqEcXFxSE9PZwIsl8vVtwKhw+FAamqqydWOzXB7ShUVFfWNmgrcBlsRsLeZe+AWHx8/YJ+r0R6LEGJv9a9PYYKDniMHDTuW6HlH959QuW7415ccj4xb5/t0I5cOl9hzJEhjp4q7FrNh3Myt1h4dITfu1P0OldbsMe+3bvpLzHnYffjA2Islo9Z9cD/KJzhQdtdv0Z16NTt1sOQVs8sbFlEGKrwqcjwyUnIlJO4XsXCvtT9fRnjhE3a06qkyK89VJsGgtB1jp+ifuMnsksZEql7Lvp7jN5pdEiHEALYLsDweT1+INdg2UH8nO8nIyOgbHTUcvaOhUlJSkJGRgbKyob+ZLisr6zuO0ccihNiT1NyIivtv6wsNyu++BVJdjSHH0qQOcJnXsjfC56cP+/lnaxRd2OOY68O2k/YeTbAzXz+V0HXB2oEcf/xG9mYi95Yx77NlVQLbyH29/Xu22JVQ5kHd1GdROu4GNL39vYDm/ddCkzrMLrGPogLVrSpyL8nYdlLC8kwRcVt4RC/XXyt6txyPtT9fwRZ43WzroQbu4U7ja9nP7cHrzC5pTIT8KOq/R0gEsF2ABQBerxdOpxPR0dG64ComJgbp6elml0gIIWHDd+IoExrUTXvesGNJF99ke+i4fgG1u3hYzw3X8KrXtE955nXdl8ihk7PuTaZcv1k/Cqt+85j22ZW2izkXG6iRuzkUBc1LP18Vsvrx/0TnZ19m+86UzTelrLp2fUj1+If+AUOqwbZJq/1QrD1TN2iqW1XdtYWEP03uAZf59csBVsY10KR2s8saFZWrBHfwOrb3YtsRs8sihBjAlgFWILfbbetm7YQQYmVtG9cyoYF35RJDjqN05IE7/MNRfYMa7uEV0P9Uwne3W3mqkwbB/TDbY6XgXmjK6Fc3858rYs7FqiceMHw1TKLXsSPl8vXgfbZfHX/iJmj+asOOXdeu4lSZgp35ElZliZi5VcCk1f5+pw2PdcsoCp/rx2ByPDLzuqd9SisQRgq/65ds6NN91uySRiWwnxd//A+ARtNgCQlHYRFgEUIIMU7D2zPYvkMZew05jlgyjf0P6LHfQvWVDvm8SAivetltKqHSuB2+9C+x/cxqN4x6fyrnQ+XEe5jzUbh0IYgVk6H4C/NR/dTDf18J8j/QtY3tfSVXjX2BB2+3BneFgj1uCasPiZidalxI5Zjrw+Mf+hG3hceUDewox+jlHETrfryCZoNLZF73qiwKhSMFf+oOdpRssz1nsYhnnw9oPTDD7JIIIQaxVYDldrvhcrmGvdGoLEIIGRuluwuVEyewgUHpxeAfp/UIuKx/ZachlS8e8nmRFF71sttUQqHwMTaYPHkHNLlr1PtrmDmNDVQz04JYLRmM0tGOxvg3+977lsXfYn+3p+6CJncOa19tPRoKq9iQ6uk1foxfaGxItTxTxLaTEnIvyahuVZlpgm09mu74KRGwGt+729kVCPe4w/81k88JZ59l/+5WrzG7pBHTxDb4Xf/JBulNu80uixBiEFsFWL0rDo50i4qKQnx8PLxer9kvgRBCbIU7fYoJC2omP27IccTiF/TTkIZY/vrYRRnPrNX3t0k6Gt6jB9yVCv62ig3tEvdbdyqh0rwXvv1fDdpNUsuaFcw52fLR8iBWSwZz5XTi2peuh2/vPwSsFvpZ32NlFahrU1FQoWBfoYyPs0W8v0vAlA08Hlo2cPP00W53LPLhqY/8eHMLj2UZIlLyJLguKLjYoI4o4F3vYkc5PrPWj8oW6wbEwTB5HXsdLayiqVeRQrr0HjtyyfO22SWNmNy0O6B35n8CNu3lRQgZmq0CrLi4uFEFWFc2eKcQixBChq9966dMWNC85P2gH0NpyYTvikayvn1XQapcMehzqltVPNjPTXCkTH1JydVPJcy9ZN25TkJRTMCKhH+FJraMal/dB9KYc7L+zalBrpb0x3f0MCoeHI/ScTeg7M7fonUF+5kVTk/E2RoF724X8NzH/n5HRgZje3AZh+mbeCTuF5GSKyHHI6PCqwZtql8Pr+G+RLb2tdnhOyLJL2q699gvhndgRy6Ta9axn+OiGLNLGjHx/Az2NZw1bqEZQoj5bBVgAUB8fDyioqIGXGnQ6/UiLi4OUVFRcLvd8Hq9SE9PR0xMDBwOB+Lj40NcMSGE2FfT/LeZsKBjZ0rQjyEU3Mt+e5p9PaANfDca6eEVACgq+u3X08Nb88ZT7S6GL43tlSTVrB/VvoRLF5lzsvLRCVB9PcEtmDDEmirUTX/p8kqkU36kW2HS33oaE1cGJ7R6cBmHqRt5LEkTsem4CNcFGaVNasiClW0n2YB4/EIf2nqs+dkaq4sN7AqEk1b7zS6JhJDSms1+jo/+Gkprtn5ryYJUs370W5UToued0W/np0M4M6nfjctiF5KQG3ea/bYSQgxkqwArNTUVDocDTqdz0Md5vV5ERUUhOjpa928Oh8PoMgkhJDzIEqqffoQJC/jiM0E9hNpVqLsRlhtSB3w8hVeXVbequn49C/dadyqhcGbSiILKAckSqp58kD0vzxUFv2DSp2VVQt97XTb+d+ja9I/siIczk7A8UxxRSHVfIocpG3jM2y2YElINRpSBxz9kp9UtSQvPa0xaIRvWzU617jWEBJ/KVer+Btt6S/8KNJm+0CAknNkqwIqPj4fD4YDH4xnVY3v/zeVyGVkmIYSEBf7COSYkqJ70EDQ+uN/O87m36L79HQiFV3p2mnzdCHAAACAASURBVEqo+kr1o7CGmCo6kIZ34phzs3PvjiBXS3p1pe1C6e3/2/deN8z4vu6Gsbi0asiQKvmYiMMlMi42qJYdKXiljCL2s3XrfB/q2tWhn2gzq7LY4HGDK3Kvp5HK9NApiJtQcK/ZbychxGC2CrB6m7iPJMC6MqxyOp0UYBFCyDB17t3OhASNc2YGdf9yQwp8aV9gR1/VJff7WAqv+me3qYTCuZfZwDLnBqhc5Yj307bhI7aR+8qE4BdLwJecRc3zj1+erhn9S3SnfJv5HXLn3tRNHZy40torYw6HogLPfewP+9FJ0zex1w/XBWsG4MQ4/iP/YXrwFKxNqlpl9ttJCDGYrQKs3ibuSUlJQz42OjoaDocDbrdb9/zhBGCEEBLpmhPnMyFB++ahr70jwZ+4ifmPJ597S7+PK6xS8EoyrwuvPswSwQn2vkkOhpNlCqKXswHCygPWDPY0oRG+9K+wNxwViSPeT8+Rg8y5WTf9RQOqjWyan0PT/HfYoHDxj9nwKvNarMlsZs69exJ8yD4fHiHIgWKZeW13LOKQ4wmP1wYAqqbhcSd77bjYEH6jzMjgxHNTwOfeMuQ2UA+q4Wzi2WfG1gOrdP6wem1pUofZbychxGC2CrB6e2BFRUUhNbX/Him9TdwdDgfTA8vtdvetREgIIWRotVOeYm5efadOBG3fcm0S+81p2tX99r4qqlYw7VN9eLXygIie8BsMMWobj7HTgO5cxCGr2Jo32uL56eworKO/geob2RdLYmU5Sm+9se/crHjgdijtbQZVHJnat2xkpxA/8XP49nyL+d2dy5mH2xewn821h60Zno6GogLv7RCY1zdnpwA1TDKe6la2gftDyzhw4fPrI4QQEoZsFWABl6cR9gZUcXFxcDqdSEhIYH525egrt9vdtwrhQKsXEkIIuUyoLEPZ+D9eMXXoruAFBHIXhFN3sqOvTv9N97DiWhXTP9OHV8syBHT5aeTVldp8GmZtZd+rV5J5VLda705b7cwHd5hdxU66NPIVgmuencgELP7CfAOqjUy+vBxUTpzArkC68XfM76zjyJ8wc2Mpc87FbebR2Gm9c24sjl1UMH4hO0rJquHwSB2/pDCv69VPebNLIoQQQgZluwDL6/UiISGBCaoCt5iYGGbqIPB5T6yEBOqRQQghw9F9cD9z89ow69Wg7Vuq/oidhpRxDZTmvcxjSuoUzNikD68+2C+iw0fhVX9OXJLxUECfsA8t2iNMvDiTHYXl+k+o3cUj2kfj+2+xjdx3pBhUbWSRmxpRP3Ma8942ve2AL/0a5neWmb6SOdce+IBDjkcxu3xDLNrHjnCcmSLAFwbTl1Py2Eb1S9NpWCshhBBrs12A1cvr9SI1NRVOp5PZAoMrQgghI9ey+gPmBrb1E2dQ9qsJzeDzHMyNsHj2GeYxigo8vcavC6/e3S5ACa/BHUG3wSXq3rfCKuuFCmpXEfxHfsaeBxffGtE+2j77hDlHm5fOM6jayNKyZgXzvpaN/yN60v7E/K7qDkfhrvlNEbN6XXWrilvns5+rjCLJ7LLGbOFednrktpP2f02EEELCm20DLEIIIcapm/4icxPbc/RwUPYrVSxjR18d+BaUlizmMf2FMBReDU9/K6dNXMnBL1pvtIjoeZc9F7J/DLVz+F9C+Y67mHO09uVnhn4SGVR3VjrKJ/yFeV/bNvyN/T2lfRELP97AnGPPfewP+89nYNjz+If2f82B1wp3hfXCbkIIIeRKFGARQghhyE0NKL/3r303sOX3/BVyQ92Y96v6q8Ef/1921M25Kcxj+hvpMHMrhVcjUVKn6N7D5ZnWGx2j9lyA/+iv2PPhwuvDfr5UX4eyO2++fJ5OcEBubjKw4vAmlHpQ+/IzTHhV/8Yz8Lv+wvyOTu2ZyJxbt873obQp/D+gbT0axi/0hdWIpcDX08lZL+gmhBBCrmTLAMvj8SApKUk3ffDKLT4+HjExMXC5XGaXSwghttKTk83cxNa9Ojko+5XKF7EjOQ5eB6XtWN/Pu/0a3t3OjnKY/AkfETfHwbbuCDuKbUKCD0fOW6/xtFQ6jz0nDn0fakfusJ9f8+Ik5lzlTh43sNrwpckyvEvnMe9lxYPj0XNwKtu4Pe0bmL58J3NuJefYO8QZiY+z2c/V8+v8qLHgQgnDcbGBXYHwydV+s0sihBBChmS7ACs1NXXQBu6BGwVYhBAyMq0bPmJuZFs+TBzzPlWfB/5j/82Otjk/nXnM5hP6qYN73NYLXeygqVNF3Ga2Cf6MTTwaO6x1s61y5fAfY1e3E0teGfbzmxfFM+dq+5aNBlYbvjp3pDDvY+m4G9D+6QLwx//I/G72b53MnFPvbOPREUGjdiq8qq4/34aj1hvdOBxZxTLzOmZtpRUICSGEWJ+tAiyPx8OsNBgbG4uoqChERUUhNjYWsbGxiImJgcPhQFRUFJxOJ7xer9llE0KIrTTMfo25ke0+kDbmfUqX4tlV57Kvh9KR3/fzM9UKnnCyN4YL99LUwbFwXZBxTwIbCH6cbb2bbal8CTsKK+tfobQN78unjtTP2EbuC98zuNrww50+heqnHmbex8b4NyGcm838Xhr2/QAvJB663FttFYf88sjrmfTZcXblviecHDyN9rtQrXexr2P1IetdGwghhJBAtgqwEhIS4HA44HReXg2rN7i6ktPp1D2OEELI0NTODlQ+evflm9nb/gChvHRs++w+C/+RnzM3w5Ln8opzogzM281OHZz0kR/FtZF3cxxsawOmPN271IejF601qk3ja+EPGOkjFr84rOdyp04wwUvNC08YXG14kdvb0PjeG8x7WPXUw/Cf2gS/6xfM7+STda8z59LmE5EZeDR2aJiygR3d6Dxov/cifgf7GvYVWuu6QAghhPTHVgFWbGwsHA4HM6qqvwALAKKjoxEVFRXK8gghxPa4gpNsIPDipDHvU7w4kx195foF1O7ivp/vzGdHAjjm+rA1L3L66hipoUPF9M/YkW1xW3g0d1prxIhUuTxgdcpv6lan7I/sbUb5veP6ztey8TdBrK0OQcXhoS1prW7qYOfOrRAvvM78Pi7s/BWeXFLQdw7N2Smgh4+cqYOBdpxir1kPLeNwptpegXvgCoRFNda6JhBCCCH9sWWAFfhvMTExAz6WemARQsjwtW/ZyE7JSpg7pv2pnafAHf5/7Oir0vf7fn6xQcWza9kbqfgdPDghcm+Ogy37vIy7l7AB4SdHrBUQakIz+DwHc54IZ58Z1nPrXnmOOWd7jmUbW2yY6HEdQsUDtzPvnTdxPuSWbHAHr2N+FyvWzGWafZ+pjuywo4PTMH0TO4JpabpgdlnD1tyl4Y4rViCMWsKhzUfXXEIIIdZnqwArPj4eDocDbrdb92+Bva4owCKEkJFrfP8tdjTG7m1j2p9Y8io7+urYb6H6Lk9JXJrOTh2cuNIPd6W9RjLYwUeH2KmE9ydyyPFYa8qQVLWaHYWV8TUozUP3X2tOXMA2H09eF4Jq7U2qqULd9BeZ96126rMQyjwQi59nfg95W27GgwtL+86d1JPWCj/Nkn6GbYIetcSH3FJ7XLvclQpT+wvrqYE7IYQQe7BVgNW7AmFsbGxfYNX7b1f2u3K73X3N3j0ej1nlEkKIrWiCoGvmzJecHfX+lLaj8B/8Hjv6qnxJ38/Tz8j46zx2ZNCnOXRzbIS6Ng3TktmRbjNTBLT2WGfUhSZ1gD85nh2FdWbonladu7ayDcjnzAxBtfbmXbmEec/KJzjQnbUfctNucBlfY34HC50r+s6Z+bsFCPQRBQAIMjA7lQ3g5+6yxyisXQXsFMi5u+1RNyGEEGKrAAtA3yqDvX2vvF4voqOjmZUJe8Or/npjEUII6R9/rkjXzFkVRn9jIxS/yI6+OnETNL4OAFDZouoaIc/ayqOdprEY5lCJgrsWc8x7vuGotdIIuXY9c8740r8MpWnnoM/xn3Ez5231049AUyN7ittguvbtROltf2Des5a1KwFNgeCOZt7/g59F4Y75zXDM9eHpNbSwQqDs8zLGXRHC/3WeD4dLrDWysT8rD7AjMjces18TekIIIZHJdgGW1+vtC6p6ud1uREVF9QVXvWFW4LRCQgghA+vcvY25qW2aO3vU+1JaDoA78E3mZliuWtn381VZ+iltxy/RzbHRPgx43x9a7kfuJevccGsKByF/AjsK6/Qjgz5H7exAxUN3MOeuWFEWoorthT93FtXPPca8Vw1vvQa5uRFy3Ubmfe/a9yW8vXJj37myM99aYadVBK6gOjuVhyBZO4iP28x+eZBtg9CNEEIIAWwYYPUKnBro9XqRmpoKp9OJ9PR0k6oihBD7ak6Yy9zYdqQkj3pfYtHTzM0wnzcOkFoBAIf7GQn0cTaNAAiF6lYNUzeyN69vbRUsNfJNqf+MHYW17x+gNKQM+py6GVOYc7f7cGaIqrUPlfOhaf7b7CjLx+4Fd/I4ILXppm/uSf5b3zmyaJ8AmfLlfuWVKbh7CXs9Sz9j3UBIUYG/rWKnE5c20ohFQggh9mCrAMvtdsPlclFfK0IIMUDNC08yN7dcwclR7Udu2gPf/q+yo69qPgYANHSomP4ZG6BM38SjoYNuoELlwFkZdyxkb7gtNYVIUyC4H2RHYRXcD2gDjwBqWbWUOXdb1zkHfGykat+cxLxHpeNuQPuWjQAAqXI583437PomXlu+G465Pjy/zo8L9ZReDSZxPzsKa/pnPDosFApfqdKrMrVGr+CorxkhhBDbsFWARSsLEkKIMcTyUpTeemPfjW3loxOgdHaMal9C4d/Y0VenogDFBwD4OJudwha1mEP2ebo5DrUVAT1wHlnhx6ly6/welMZU+NK+yIagdQOPCOxM28VOi5s9PYTVWp8v9xgqH53AThFe8C40vx8qVw5/zo3Me715/Qt9PZ32nrbuaCKrKKpW8PByNhTefsqaqdCxi+wKhK99SisQEkIIsQ9bBVhxcXFwOBxISkoyuxRCCAkrXZn7ghIA9B88fAoAyPHIuC+Rvcn7MMtCI38iSIVXRWwSOxLu7W08OjnrjBoRCieyo7DyLwehgfiSs+zUuCcegDaGBQjCidTYgPo3X2Hen5rJj4M/X/z5z0vnMO9z6fYfYnJiNhxzfUjcT5/P4Vp9kA2FX1rvt+TI0k3H2To/oN8xIYQQG7FVgOVyuWh1QUIIMYA3YApW24Y1I96HpkoQCh5gR18VPAhoCtp6NMxMYQOT2CQ/qlqsd4MXKTKKZNy+gA0UP82xzs2s0rQb3P5/DJiKuq7fx6och6q/3cOcw/zFkhBXbE0ta1Yw70vZHTehK303AEDtOg3/kZ8x7/G6dW/2BTClTfT5HK5LjSqeXO0P+DxZbxTWor3sdMdtJ61XIyGEEDIQWwVYbrcb8fHxcDgciIuLg8vlGnKjlQgJIWRoda9OZm5yfTlHRrwPuS6Zbb6d/iXIjdsAAMk5EnPTNG6eD/uLaGqS2ZZlsKMxJq70o6DCOlMJhTOT2ED05G3QxLZ+H1s/cxpzDndl7A1xtdbTdSAN5XffwrwvLauW9v1cPP8a8/6eSf0NnkgoxG0L6PM5GklH2c9TzBo/yputFQLGJrEhW14p/Z4JIYTYh60CrN4eWCPZqF8WIYQMTqqvRfkER98Nbvm94yA1NoxsJ0oP+FN3sVO+Ch8DABRUKHh0JTvSZ2k6Te+ygrImFS+tZ0fGvbudRzdvjamEinc/uMx/ZkdhVfffoL11zUq2kfvqZSGu1lqESxf///buPD6OKj30ft73zb3Jfe+b5f1kuTfJmzd3STK5uZPcJDPJZJLZooFh0zAQFg8wMIwAz4ZnYECjAcHANBhkQIhNmMUCG3kMQiwCG9EGjCzApsEI04AxstvGKzZq79aulp77h3Pa51RXVVdL3VV12r/v51N/2OqWqqufc+qcp84i2+dcZFyTHfWXyti2LSIiktvzsgy9+AfGtb3rwZulZu6g3L2c8jkd2/dOyvfazATRgy/HZ1TjoeEpYxr3cTcNys598SjrAAAEYVUCq7m5WebMmVPS0dfXF/VpA0CsDb7ystnJvfKHJf+OiW0PGh3hoeRvSO6TZSIi8uNHzATJ6S1DsVpr6VjXu37C+H5q5g5Kx+vxmVY09u5scxTW61+RqdFdBa879GK3uc7TT38cwdnGw9TEuHzSfJNxPTafdZIMvtqTf81o+mLjuq5+9MtyxrxNMuuuITkckwSmjZ54wxxteuK8QRk4FI/rudmxA+GZdw5FfUoAAJTEqgQWAKD89jw035xiVOLIlamxrIy8/lVz9FX6YhEReXrNeEFyJJmOT3IER1z/pLkuzim3DsmuA5Wf+rT38JTsOjApuw5MytotOVm7JSd9m3OSTI9LMj0uT68Zl+6Xl8ve537XiK+nnrpNLl88IpcvHpFz7xmSc+8ZkstuSBtx3Fd7imzIHKj4Z4ijA089ZlyLjcd9Tva2L8j/PLf7aRl6/v82runN81ulZu6grN0SnymkNspNipx/rzkKa97SeIxoe3mdmay++vF4nBcAAEGRwAKAY5xz7aBDLz5f0vvHP7rbHH31wu9JLvuSDByaklNuHaLDZIEDQ1MFO0RevnhERETGJiSfZNo8cDTR1Lt+Ip9oWrJqTBb2HjnmLR2VeUtH5YanR/NJpu8/NJxPNDljIsjRsfC7Roy91fGPcvYt643XHH/Dfnnt1DOMWJ5zdUpe33BsrfEz/PYa2XLhWcZ12JW4WnIH9omIyNTkmIy8daZxPV9c/HU58aas3LU8PtPdbPbie2ai6PibB2XrnujXwnqwx3ygcN8Kvm8AgF2sTWD19fXJ/Pnz84fzZyzeDgDFTY2NSebkLxqd3dzePcHfP7JdRlZ/wegMj71/ZKfYqx+PZlQPpsdtKmFcjh/e8aJsffoPjTi7+4G5Ba976puXGbH880s75PibB+XpNcfGqL+pXK5g3atNX/+KsabdxPaHjet4YOmvybWtv5Rz7xmS4bF4THWrBrMXmKOwru2MPnnvrJNffO/YSu4CAOxnXQJrYGDAdTF3/ed1dXVSV1dHEgsAihj54D2js7v1O2eX9P7xTbeao69W/LHk9r5WMFWlZu6xk0SwmXMqYZyOxQ/PceyY93dy3q3vGq+58+K7jXhOn/hVuf3iVjn1+p3S8vyY5Ko8f7r34fsKpg4eTC7L/3xqbEBGUscb17Gr/Xw5/uZBeXcbUwfL6c1MriCGo77G5zo209i4u8oLBACg6liXwKqrq5Oamhqpra2VRCIhs2bNMhJYIiKJREJqamokkUhEdJYAYId9jy4yOruf3BK83pwc3Cgjr37WHH21vt51OtqlC0cq+ClQLm7fXSWP01uG8lMLL104kp9yqKYhtjx/dGri8ldXyd7kfzHibcubCdm6ZzI/xfHwaysLEjgbj/ucfPC1L8p9F94iv3hoZ9WOMhp+7x3JnPBPjqmDVxmvmfjoDuP67Xz69+Tyu5YylaxCLl9sbmChpuVG4fDIlHEux988KGMMwAIAWMaqBFZnZ6fU1NQYo6vUaCwnt8QWAMD08TVXeI7WKGZsww1GZ3i4589k8sBbctMz5iieE+fFY/0XBJNMFy68r5JMF943nE8yXf34aD7RdN+Ko4mmZ/vG82tjqfWy1u3I5ZNMM9mBcmz9z8yYe+WvZfLQuvzPJwY+kU2nHeeaxFKJrKcuvk52b9hWjksVG5PDw7LlvNOMz/rROV+XycOHjr5mcIMMvvIPxvVb8vAP5cL7hklkVMiHH08WlKXX+qO52O9uM0eEXfTAcCTnAQDATFiVwGpoaJCamhrp6+vL/59XAqu5uVlqamqkt7c3zFMEAKs4O/tj27YEet/kofdkuPfTRmd4vP9aeX1D4dTB9lcZ3WGbXQcmYzndbvLgWhle+Slz1F//z83XHD4kexY9IJvPPtkzkdV//D/JhmsaZTTTH9EnKa/dTdcVfMbhd/qM14xtuN64bhue/O/y/Tt6Zd0Opg5WknNa7uwFw5GULeeOsNc/Gf2aXAAAlMqqBJZbssorgTV//nwSWADgY+S9d8z1ry4+R6Ymgq1TNd5/jTkSpvevZMe2d+VHj5gLF1/dMSJ7D1fnlC1EY6z/52bsrfwLmTy4tuB14x/vkP2PL5bM9y/2TmSd9GXZffN1Mvjaygg+SXkcWPqUbDz+88bn2rOg1XjN5IE1kk3+mXHdHmy7Wh7uZV26Suv7KCf/6piW2/VW+KOw7lo+Zq4p9xrfPQDAPlYlsNQIrP7+o09MvRJY6v/10VoAgKP2P91hdHp3N10X6H25/WtkqOdPzdFXG+fK/JfMDtLpt0c3XQbVa/LwOhnu/SvH2ms/83x9bm9WdnR0yBsXfc8zkbXxa5+XXYmr5NDLywMnceNg5P20bJ19nvFZdl5zhUwM7DZe98may4zrtbbzM9Lc+Z7sIbkcinteMOvGHz0yIgMHw7329UvM9bh61zPyDgBgH6sSWGoNrIaGhvz/uSWw1OtmzZoV9ikCgDV233qD0fHd3/nLQO8b++BKcwTMa38vr6f75eu3mVMHH3yZqYOojPGNNzp2v/yvktv/hu97Rg8ckhfufkqeOedH3oms4z4nH19zhRxMLpXJocGQPs30TA4elt03/dw49y3fOl2G3lhtvC6XfVGyy37fuF4LFs2T1zeSwAjLBztzcl6rOQrrsdfDS5SO50TOcexAuOmTGM4RBgCgCKsSWCJHdyFsaGiQ7u5uI4HV29ub34GwpqZGOjs7Iz5bAIivbd+7wFwzZ+2aou+Z3PeaDL30/xmd4X0f3CY/dTzdv+KXI7JzHx0kVMbk4EYZfvUz5iisdT8J9N5lbwzJLVc9Kx3nXOmbyNr500vlwLNPysS+vRX+NNOzb8nCgnPe19Fe8LqNK75tXKdVj/6LPP7qjgjO+NjWttIchTV7wbBs3RPOKKxNn5iLyZ9zz7CMTTD6DgBgH+sSWP39/fkklt+RSATfCh4AjjWjGz90jNw4TXKHDhZ939j7lxqd4ZHVX5RHV35kdI5OvmVQVqxj6iAqazxzizkK66U/ktzeVwO995UPJ+TShSNyxWVJ+eV5V8u6E77kmcjacdls2f/EEhnfvavCnyi4wdWvykfnnGpOAZ73C5kaMXeW27quUw4s/TXjOj3x9P2yfwY7QWJ6PhqYlIsfNNcIDGsNst715g6E9UtGQvm7AACUm3UJLBGRgYEBmT9/vsyaNasgcVVXVyfd3d1RnyIAxNqh5FJz2tR1Py36nlz2JRl84XfNnczW3C1n3WlOTbnnBaYOovImh7fK8KrPG/E4+v6lgd+f3pqTqzuOjBz80U9elofP/4WkTzzOM5G17fvfln1LFgbeqbNSxnftlJ1X/dhxbhfI6Pr3jddNTIzIe8tOM67PK4+fLmsyQxGdOZasMncCPP/eYfnw48qPVF38mjn6684kOxACAOxkZQLLqa+vj8XaAaAEA/c0Gx3gve0Lir5nNH2x0Rk+vPp4uemJj42O0Q8XDsvmAaYOIhzjm+8wYnLwhd+TXHZF4Pdv3TMl85aO5uP3e/Wr5IFv3yx9tSd7JrK2XnSO7F34gIxu2lDBT+Yte/9d5jmd+AU52P1MweveeOV+c6rv0v8gvb0srRCl3QcmZc4icxTWvS9WPuHf9Oyo8TefWmPPRgUAAOisSmD19vbKwMBA1KcBANbbftlsoxM8uPoV39fnPlkmQ8nfMDrEr/U8YHSKjrtpULrfYeogwjM1uktGVn/ZHIX17uySfsf+oSm5z7GD5kUNb8r8i2+X98463TORteWCf5XsA3fLiGPkUyUdXL5MNtV+xTiP7L0tBa/74KOdsvbJrxjXJfXshTLIwJvIPb3GHIV15p1DsnZLZZP+P3zYTJq9uYkF/AEAdrIqgTVnzhypra2VRCLBNEEAmKbxHdsko3WCN59xgkwM7PZ9z+jabxmd4U9eqZW6+XuMTtHt3UwdRPjGt9xrjsJK/pbkBp4v6XdMTYk89vq4nHa7uZPmt69Ky/PXzpfN3znXM5H10TdrZeCe22Q4/XaFPuERoxvWy/ZL6woWmh/bvtV83bhIcuk845p8/Mx/kv51L1b0/BDMweGpgk0vmp+rXN25f2hKvtF8dJr315oGZdcB1kADANjJqgRWQ0ODsd6VSmb19vZGfWoAYI3DK18yO8ENc3xfP/HxEzLY/e/MhaCfXWh0wC5ZEM5aLoDT1NheGUkdb47CeufCaf2u7ncm5ML7zNEqNXMH5fYF/bLh/odl2w8u9Exkbf7Xr8knt98kg2+uLvMnFJkaH5NPmueaf+/sk2XwtZUFr31+9fvyTuffGtfjvRWXlf2cMH3J9IQRX6fcOiSrN1RmVNS728wF3C96YLj4mwAAiCmrElgiR9a7WrRoUcFOhLNmzZLm5mbWwgKAIvYsaDWnID1wt/eLp3Iy2neW0RnOvHiGfPWmQ0an6Ok1TB1EdMa3LTBHYXX/B8ntLlwXKohVGybkx4+MFCSxfrJ4RNa8uUP2P/mo7Lj8u56JrE21X5HdTdfLYZfk0nTtf/LRgr+zr72t4HXvbJ2Uzl9eZVyL7cs+JcN73irbuWDmxnNTct0TZozd2FWZ+Z3d75jJsuufZB4pAMBe1iWwdP39/bJo0SKZM2dOQTJr/vz50t/fH/UpAkDs7LzqMqMjfOjl5Z6vndix2EwMPPfv5c5HHjU6RDc9Mypj5K8QoamJwzLy5inmKKy3z53273t/e06u7SxMYl304LC88N6E5A7sl4PLnpIdP53jmcjKfO3zsitxtRx6+QWZGp/+otnDfW/Klm+fafzuXTdcLbkD+43XDY6KLOh6RTY++V+N67Djreun/bdROb3rJ+RrN5vxtWJd+UdhPfCyuebWgh6megMA7GV1Aks3MDAgnZ2dBdMMmV4IAEdN7MnK5rNOOjpa5JQvyfi2LZ6vH37lb4zO8PvLTnVsAz8k72xlQWBEnhLSqAAAIABJREFUb2LX02ayddmvyPiW+dP+fTv2Tcltz40WJLHOvGNIHk8dSUhNDg3JweXL5ONrr/RMZG087nPy8bVXyMHly2RyaLCkc8jt2yMfX9fg2AXxmzL8TuFo88deH5enH7nQ+Px7u/+zyOTItK8BKsu5O2Dj46MyXOb8kjMRu/xdnjYAAOxVNQmsvr4+aW5ullmzZhkJLKYUAsBRQ2+sMjrD2390sedr3RICF9++2ugMPbqa7dgRHyOvf6UgZkdWf0EmD703rd93aGRKHnx5TI67yUxiHX/zkZEsh0b+bTHsXE4Or3xJdt/YKJkT/9kzkbWzYY4cWPqk5PbvC/T39y68v+B37O96vOB1b23OSf0Db8nBpb9qjkL76IFpfW6E481MTk5tNmNr2dryJpi+c7+5ptu6HTxwAADYy+oEllfSqqGhQTo7O2VgYCDqUwSAWNn3y4eNzvDAXbe4v3BqQoZX/oXRGX7liXMK1lI5NMxuVoiP3J6eggTWkamvvypj6y6TqfH9xX+Ji843xuWMO4YKRmPd9tyo7NhrloHB1a/I7lt+IZu+/i+eiaztl82W/U8+KhOf7PL8m4dXviSbzzjBLK93zBOZMjdL2D80Jdc/OSorHz3J+Mz7V3xaZIrRNnF3Z9IchfWTxSOyd7A89erOfZNG8vX0liE5xIA8AIDFrEtgdXd3SyKRKEha1dXVyaJFi1j3CgB87PrFz4wO8YHnulxfN77tYaMzfGjZr8p5t76b7wjNumtI3tzEk3zEz/iHP5PB7l93TWQNvfifZWJH+7R+7/J3J6Tu/sIk1rWdI/L+9sKyMPTWGzJwxzzZfOaJnomsbT+4UPY9ukjGt2813ju2ZbNs/8n3jNfuuGy2jG7aWPB3Fr82Lj+68/mCzzqxe+m0PifC9e62nMy624yrzjfKk3h8I2PuQDhnETsQAgDsZlUCi8XaAWBmNp12nNEpHt/1ccFrJkd2yMjqLxqd4c5HfmB0hBa9wtRBxFcuu0JG37nAfTTWsl+R0b4zp5XgSWVy8pPFhYu7//iREVm1wT2hO75zu2Tvvk0yJ3/Re+fC046TPYsekMnDh0REZHfTdQWvcVv36vWNE/LtewZkxRLHAvZ9ZzP6yiL3rxgz4un7D4/Ijn0zH4X1xBvmAu63LGMBdwCA3axLYM2aNUuam5tZ2woASjSa6Tc6xJvPPtn1deObm81dzJ79Y/nBHS/lO0E/e2xEsoeYOoi4m5KJbQ/JyOtfdh+N9cLvytgHV5S8Ptb6nTm5/snCxd2/fd+QPLfWO7Gb27tH9tx/V0ES2di58OQvyq7EVQX/v+f+uwp+355DU3JN56jMu+8uc7Rk93+U3G73kZWIp427J+XC+4YcDwlmnmy643kzMbaENQsBAJazKoFVatKqu7ub0VkA8G/2dz1udIp3z72m4DVTQ5tk+NW/NzrEjzx8eb4D9I3mQXnlQ0Z2wB6TQ5tlfMN1MrTiT1wTWcOvfkYmPrpbpiYOBf6du/ZPScvzhUms024fkkdXj8vklHeCd/LwIdmz6IGC9a08pxl+93yZyhWO7nq4d0zOumWDpDq+YI6+eveSaV0nROuRV81k04X3D0tm92TxN/q4wjFa8NUPmfYNALCbVQmsIPr7+6W5uVlqa2ulpqZGent7oz4lAIiF3XOvMXcze/LRgteMb5xrdIY3PvWncvHtr+U7QPevYAoK7JTb0yOj73zbZ1rhGZLb/Wzg3zc0JvLQyjE5oWmwIJF134ox2V9kIe6psTHZ/+Sjsvnsk31HZI19lCl472v9E3LmnUNyz4M3msm4l/5Icnt6Sr00iIEd+ybl+w+ZOwbOpL4dHZeCtbU+GphZQgwAgKhVRQJrYGBAOjs7pa6uzlgjq7a2lqmGACAiU5OTsnX2eeaaOum3jddMHl4nw71/ZXSI29quMnbH2r6XDhDsNrHtYRl5/Sse0wp/R8Y++IlMHkwH/n1PrZmQs+8qXNy96dlR2ZItPtV2Yk9WDnQ9Ljuu/EFBAmv/44sLXr/7wKQ0PDoiFzavkfc6/9o4/7H19SVdC8RLp2PNqm/ePSzvbZ9enbtx16Txu85rHZaJHFO/AQB2szqB1dvbK4lEIj/aSt+RsLOzUwYGBqI+RQCIhfFdH5uLRn/9KwWvGeu/1ugMv9/5afl2c5/UzB2Uk+YNykvvM3UQ1WFy6CMZ33C9DK34Lx7TCv9OxjffKTJxMNDve+n9CbnkweGCJNbVHSPyztZg07amcjk53LtCtn33fNl43Ofk42uucH3dgp4jU80efqjePOeVfymTB9cGvgaIn72Hp+Qni804uuP50Wn9rp51E8bvaXh0pMxnCwBA+KxLYPX398uiRYtk1qxZRtJKHax5BQCFDiaXGQmsnVddZvx88kCfDPf8udEhnv/g9fnOz93LmTqI6pPbs1LG0t+RwWX/h2sia+St0yW3+5lAv2vNppxcuaRwh8IfPDwsr6wvbe2hw6+tlImBTwr+f+UHE/KN5kH54R0vyaanzDW9xjfeWNLfQDwte9schfWN5iF5c1Ppa1c519S65wXqcACA/axJYHV3d0tDQ0PBFMFEIiHd3d0yZ84cqampifo0ASCWBu6+1Uhg7V38kPHzsQ/M0RxvP/5ZOee29/Md8E2fMHUQ1WtixyIZef1f3NfHWv7/yti6y2Xy4DtFf8+GXZNyw9OFi7uf1zokz/bNbAe4Hfsm5cpfHkmQPb5otjn6atXnZXJo84x+P+JheOzI7pJ6/Nz8TOmjsOY+Y/6OrrcYQQsAsF+sE1h9fX3GguzqaGhokO7ubuO1JLAAwNv2H11sJLAGU6/lf5bbt0qGV/z/Rof4zgea8h2fZWvZeh3Vb2p4q4xt+IUMv/zfPKYV/q2Mb75DZOKA7+/55MCk3LV8rCCJVXvbkLS/Ni7j01yH6L6XjvzO+ruelN3P/LY5+uqju6f1OxFPK96fkK/edDR2vtY0JL0ljuL7nmNB+L7N7EAIALBfrBNYKimlklZ+61qRwAIAd2Pbtkjm5C/lk1ebzzpJcnuy+Z+Pvj/H6AynHvtnOfOWjNTMHZTbnhuTKdb9xTEkt7dXRtN1Mrjs/3SfVrjmNMnt7vL9HaMTIoteGZOTbylc3P3u5aOSPVRaoXrp/QmpvfXI+59rn2Wez5snydTY3pl8ZMTQ3C5zBNXPnxiR8YA5qL2DU1J729HYO2neoAwcpCIHANjPmgRWbW2tNDc3e+4qSAILANwdfvkFc/2rn/04/7NcdoUMvfj7Rof41vvukJq5g3LRg8OybgdP7XFsmtjxiAy/XuO+W+Hy35axdZcVXTT9mb4JOeeewiTW3K5R2bg72LTcrdlJuaz9yGia6+99WA471uua2NFejo+LmFm9YUJqbzVjJ5kONg3wna05432XPDhc4bMFACAcsU5gDQwMSGdnp5HIqqmpkVmzZklzc7OxYDsJLABwl33gbiOBtWdBa/5nY++aa+m8uuSrcmrTDqmZOyhPvcnUQRzbpoa3yfjGG2To5f/uPhrrlb+R8c0tMjW+z/N39HyQk++1Fe5Q+NNHRwJN67rnhSNTB2ubdknPkpOMvz/69jdFplifrlrd3m1ORa1fMiIHA+Silq01dyBMPDW9nQwBAIibWCewdP39/dLc3Fyw+2BdXZ0sWrRI6urqSGABgIudDT8yEliHV74kIiITnzwnQ8nfNDrEN907Pz9CZJT8FSAiIpP7XpXR9EUy9Nyvekwr/IZM7HrK8/1vf5SThscKdyicvWBYXl7nncRa/u6EnDjvyGtvvf8O8+8mf0Mmdj9biY+LmFi7JSdn3WmOwnpqTfGKef5L5vTDh1ayAyEAoDpYk8DSdXd3SyKRMBJZ6ujs7Iz69AAgNiYGPpHNZ5yQT15lar8iY9u3iojI6DsXGB3iFUtq5aSbsvKte4dk7RamDgJOEzvaZSR1nMe0wt+S0fd/JJMH33Z976ZPJuWmZwp3KPzm3UOuSYlNn0zKpQuPjNw6+5b18uZjnzdHX7373Up/XMTA/JfMUViXLhyW3Qf817NqfNxMlr74HjsQAgCqg5UJLGVgYMAYfaWvl5VIJDzXywKAY8XQ668ao6+2XzZbRERyu5+Swe5/b3SIr7/3YamZOyhLVjH0CvAyNbJdxjfeKEMv/6n7boW9fy3jm2+XqfHChdX3HJqU1hcLdyg8cd6gPNw7LsNjRxMTdyaPvu7eB39hJstW/LFM7n0lzI+NiHy4MyfnzzenoP5ylf+Iqm/fZ75+/U4eSAAAqoPVCSxdX1+fJBIJqa2tNZJZvb29UZ8aAERmb3ubkcDK3tMsMjUpo31nGx3i5OIz5KtzD8ulC0ckx5I6QFGT+16T0fTFMtj971wTWaNrTpWJXU+6vnfJqsIkVs3cQbnh6VEZmxDpXX90DaPv3P6GrOv8n8bvHlvfEPKnRZQW9prxcmrzkBwecR+FdWBoqiA5CgBAtaiaBJZOX/idBBaAY9nH1/3USGAdfP5Zmdi5xOgM71/6a3L1PUvk+JsHA++MBuCIiR2LZSR1vPu0wuRvytj7cyR34K2C9/Wun5BTbi3cofDHj4zI6S1H/3/hw1c4Rnh9WiYPpiP4pIjK4ZEpIyZq5g7Kgz3uI2X7Nps7EM5ewA6EAIDqUZUJLKW/v9/YqRAAjiWThw/JR+edZiSwRvrfkZE1pxod4mfbzzvSUe5loV9gOqZGd8r4xrky1PNnHtMK/0rGN90mU2N7jPd9+PGknHlnYRIrv97RHS/I1qf/2Phd4xtviuhTIkpPvDFeMLJq7+HCUVjO181byg6EAIDqUdUJLAA4lg2vfctIXm397vkysa3N6AwPPPObcuVdT8mF9w3LGOv8AjOS27dKxt6dXbC+XH63wjdrJbfrCeM9A4em5KIHhl0TWJ0LLzbfv/oLMjm8JaJPhyiNTYicf68ZJ7c9V/jQYd5Sc6OAjtdZ0xAAUD1IYAFAldrX+UsjgTVw+9Uykvqa0SF+ctFFcvzNg7JuB4v8AuUysXNJQVnLH8//PzL2/qUyeWBN/vXDY1PS8Ji5c1zD3Z2yd+lvGu+d2HJvhJ8KUUumzdFVx988KDv2mdO+v/+QmeR6M0PdDgCoHiSwAKBK7W663lz/6hlzNMeOrt+XH9/1vNy1nKmDQLlNjX4s4xtvkuGVn/KYVvhpGd90q0yNZUVEJDcp0vL8kcW6vzr3sCxfcrZj9NYpIhMHIv5UiFJuUmT2AjNBdW2nOUXwxHnmKD63aYYAANiKBBampaenRzo6OqSjo0OSyaRkMpmoTwmAZmpiQrZefG4+ebXpG38nh1/8O6ND/OjCH8i59wzJ8BgdHKBScvtWy9i735XB7l/zmFZ4iuR2deZf/8Qb43Lj/AUFr5vY+csIPwXi4vUNEwVTTT/8+MgorK17Jo3/P71lKOKzBQCgvEhgoSTpdFoSiYTU19cXHO3t7VGfHoB/M/rhOmP01e4b/sboDO979tfljHmbmF4ChCSXfVGGV/6F+7TCZb8io2u/JVOju0SmJmTfiv9lJrlSx0V9+oiRyxeb000vXzwiIkd2ttT//8olIxGfKQAA5UUCC4Fls1lpbGyU+vp6aWlpkZ6eHkmlUtLe3p7//46OjqhPEzgmTR4+JKOZfjn82krZ/+SjsitxVT55lTnx7+XQU//R6BAvefiH7E4FhG1qQsY33SpDy3/bNYk1tPy3ZfTtbxb8/+TBtVGfOWLk3W25glFYb2ZysrB3zPi/1heZHg4AqC4ksBBYR0eH1NfXS1NTU8HPenp6pL6+XhobGyM4M6D6TQ4Py9hHGRl8/VXZ3/W47Ln/LtmVuEq2ffd82XTaccZoK+fxcf2fGJ3hT575Lbngrm1yYIipg0AUpkZ3yejab3mOxjJGZr1zYdSnixi6ttPcbXD2guGC/3tuLTsQAgCqCwksBNbU1CT19fWSTCZdf66mFvb09IR7YkAFjU2E83e8ElTbf3ChbD7jBN8Eld+ROeWzcvjJ/8voED+44GrpXR/SBwPgKbf3VRnu/bR3Aqv712Vy6KOoTxMxtHXPpBx/szkKy/lvtTYWAADVggQWAlNrXXkt2N7a2so0QsTWwKEp2bFvUtZuycmbmZwk0+PyxBvjsrB3TFqeH5N5S0flyiUj8uNHRuTce4bkzDuHjI7Aqc1Dcu49Q/L9h4bl8sUjctMzozJv6ags7B2TJavGJJkel9f6J2TtlpxsHpiUXQcmJaf1HXL798nohg9lcFWvHHimU/Y8eI/svvnnsuPy78lH3zpdMif+87STVH7Hrmv+qGD01S8e3x3dFwHANDUh45tbXKcVjn1wZdRnhxibt3S0YCqhfrBBBwCg2pDAQiCZTCafwPKiphiSwEKljE2I7DowKRt3H0lE9a6fkGR6XNpfHZOHesdl3tJRueHpUbl88YjMXjAs594zJKfcOuTbwC/XccIN++TcxvUy5ycvy/U/XCJ3X3SHPHrez+SFM74jb9eeVJHklPPYct5psuOK78sntyRkz6IH5GByiex79jeMDvH8h+bJwCE6NUDcOKcVDi3/bZka3x/1aSHG9h6ekhPnud+TLrxvOOrTAwCg7EhgIZBUKhU4gdXW1hbimcFGB4amZNeBSXl3W07WbjkyGurZviOjoVpfPDIa6urHjySizr/3SCIqjCSU3/H1X+ySC36Wlst+8pJc/8MlctdFd8sj37pWlp31PVn19X+VD074UkWTUx+c+BVZe9ZZsvqiH8iqK34hr940X1bf/6S83fWapFdtkO3bDxQkpjKv/shIXm3v+k+yrO9QRN86gCDUtMLxzS1RnwoscN+KMdd71rWdbNIBAKg+JLAQSCkJrJaW+DW6t6x6WnY99IccER4ft/2h7Gz7Q9mxwK5j54I/kIEHfkf23febFT8GHvgd2bngD2TLQ38iGxf+max/5C/l3cV/K31LPiepx74gqce+GOh48/EvyttPfFH2Pfvr5s6Dj98VdVEEEMTUxJEDKOLwyJSc2lz4kGdhLzsQAgCqDwksBGJ7AmtD8r5Auz1xcFTrkXnqv8mOvXRoAKDaLFlVOAqLjToAANWIBBYCKSWB1d7ePq2/8ZnPfKZix8lf/ie58Ts1HFVwzP3Ol+XGC78kN17wz3LjBf8kN17wj3Ljt/5BbvzWZ+WG8/72yHHOX8sN3/wrueGbfyk3zPofcsPZnwrluO7sT8k1Z31KfnbWp+TKs/5cLjvrz+XSM/9CvnfWX8olZ/+1XDzrf8kl53xGLj7ns3LJef8ol5z3ebnk/C/KJed/SS654F9k9oVfldnf+ZrMrjtJLqk7uazH106oqWgZ4+Dg4OCI6Pjs38s/HH+B/MMJF+WPz/zDP0d/XhwcHBwcVh9xRAILgWSz2Yov4h51AeXg4ODg4ODg4ODg4ODg4CCBBcupBFY6nXb9eUtLC7sQAgAAAACAsiOBhcCampqkvr5eksmk688TiYTU19dLKpUK+cwAAAAAAEA1I4GFwLq6uqS+vl4SiYRks1njZ8lkUurr66WxsTGiswMAAAAAANWKBBYCy2az0tjYKPX19dLU1CQ9PT2SSqWko6Mj//9MHwQAAAAAAOVGAgslSafT+amCzmO6uw8CAAAAAAD4IYGFaVEjrzo6OiSZTEomk4n6lAAAAAAAQJUigQUAAAAAAIBYI4EFAAAAAACAWCOBBQAAAAAAgFgjgQUAAAAAAIBYI4EFAAAAAACAWCOBBQAAAAAAgFgjgQUAAAAAAIBYI4EFAAAAAACAWCOBhaqXTqelq6tLenp6JJvNRn06JUulUtLR0SGpVCrqUylZJpORZDIpyWRSMplM1KdTMptjJ5vNSk9Pj3R1dUk6nY76dEpme+xQbqNDuY2O7bFjc7m1PXZsLrcidseO7eXW5tixvdzaHjs2l1vbY2cmSGChamWzWWlpaZH6+nrjaG9vt+IGl06nJZFIGOfe2NgoXV1dUZ9aIO3t7QXXvqWlxYobnO2xk0wmpbGx0Tj3RCJhzQ3a5tih3EaHchstm2PH9nJrc+zYXm5tjx2by63tsWNzuRWxO3ZsL7e2x85MkcBCVcpms9LU1JQv0G1tbfl/19fXS1NTU6yz1el0Ol8xNTU1SVtbm1HRtra2xvrm3NbWlr8ZtLW1GQ2MxsZG6enpifoUPdkeO8lk0oiT1tZW4ybX0dER9Sn6sjl2KLfRodxGy+bYsb3c2hw7tpdb22PH5nJre+zYXG5F7I4d28ut7bFTDiSwUJVURdrW1mb8fyqVyhfyxsbGWN7cstls/hyTyaTxs66uLuPmHMcKtqOjw/X8MpmM0bhwfra4sDl2UqmU6/lls9l8Y8Pts8WFzbFDuY0W5TY6NseO7eXW9tixudzaHjs2l1sRu2PH9nJrc+zYXm5tj51yIYGFqpNOp/NPZNzoT23ieHNTFahX5eN8chC3Cladm9cQYr2CjdvNzfbYaW1t9b2u+lObON7cbI4dym10KLfRsjl2bC+3NseO7eXW9tixudzaHjs2l1sRu2PH9nJre+yUCwksVB2VnW5pafF8TZxvburJht8Q0DhXsKri9BPXm5vtsaOeSPrNgY/zzc3m2KHcRodyGy2bY8f2cmtz7Nhebm2PHZvLre2xY3O5FbE7dmwvt7bHTrmQwELVUTe2pqYm39fF9eamKtf29nbf18W1glWVZrHziePNzfbYUTe2YmsPxPXmZnPsUG6jQ7mNls2xY3u5tTl2bC+3tseOzeXW9tixudyK2B07tpdb22OnXEhgoero85uLFXD95haXCkqf31xsJw+9go1LBaUq12I3BxFzEcg4NCxsjx19XYJi9JtbXBoWNscO5TY6lNto2Rw7tpdbm2PH9nJre+zYXG5tjx2by62I3bFje7m1PXbKhQQWqpIq4EEqzEwmk6+g4rJzg7o5BLnZ9vT05CuoOGyfqm4OQStM1bDwGwoeJptjR2/UBbnZqi2QGxsbY9Gosz12KLfRodxGx/bYsbnc2h47NpdbEbtjx/Zya3Ps2F5ubY8dm8ut7bFTLiSwUJVKfeKiKqjGxsaQztBfqVl/VUG1traGcHZHJJNJz0ZDKU9c9IZFHJ7O2B47pT5xUZ+1q6srhLM7oqOjw/O62hw7NpRbPzZce6/YodxGK+6xk81mPTuutpdbm2PHhnJbzbET93Lrx4bYSafTgRbbtq3citgdOzaU22qOnXIggQUrqQZFU1OTNDY2Smtra0Eh1ivMIDe3RCIRWoY9k8lIW1ubcX7OYdB61r9YBZvJZPKvDYOqPP1uXKWsO6BuhGE8GbM9dlKpVH4XEnVDdV5fdbMNcnNT32VYT8bUd+13XeMaO6rcJhIJSSQS0tbWVvCdx73c6te2ra2t4DuI67XX/55X7NhQbhsbG6WpqUna29sLpi/EudzaHDt6R9erTMa53NocO+p+q8paIpEo+M7jXG5tj51kMpkfbdLS0iJdXV1WlVubY0dPkniVybiWW/X3bI0d2/tYtsdOGEhgwTp6g8J5tLS0GBVsKYvwBdnZoRz0c3IezkqolEX4wqxc9YrT68ZVyuKZQXYFKQfbY0ePB/1wu75BF88MsptPOenX3+u6xjF2/Mqtcx2IOJZbPR70w/kdxPHaK0Fix7Zy6yybcSy3tsdONps1zturTMax3NocO373W+f1jWO5FbE7drzKbSKRMMpmHMttNcSOniDxK5NxK7fOc7Itdqqhj2Vz7ISFBBasoleWauRJOp2Wjo6OfIXlrESdNzevClY9mSm2qN9M6OfS0dEhqVSqYESN8+/rFWxra6vnyAN1cwmDs1EdNInltdimqoQrucig7bGjj3pLJpOSSqWkp6cn/5ncvnv95ubVaFC/N6wFKp0No6BJrChjx1luM5mMpFIp47M4P0ecyq0+cqmnp0dSqZQkk0nPIfRxuvZuf69Y7MS53GYyGenp6cl3pNyuf5zKbbXEjvquS0lERF1ubY4d5/1WtXVUJ9btu49TuXX7ezbFjrPcZjIZSSaTxmfRr3+cym21xI4+aqeURETc6nybYqda+li2xk6YSGDBKuoG5jYPOZ1Oez4J0Cs155PLbDabrwCC7KgxE6rh6VYRqQrWrYLRK9impibj6VEmk8l/7mK7sZSLqlxbW1uLPn1xPklzrmHT1dWV/1yVZHPsqEUb3a5xNpvNNyzc4kq/ubW2tho371Qqlf+9YXUGVCy3t7cXfWoal9hR5dZt/YCenh7PzxGHcqtvN+68xul02rNRF5drryslduJUbuvr3df90DtkfomIqMptNcWOPn2llEREVOXW9thR5+d2jdX379YZjEO5dbItdlS5TSQSBeU2m80anXmvREQc2mrVEDv6cgOlJCKirvNtjZ1q6WOJ2Bc7YSOBBasUG/7rN5xVr4RUBd3S0lLS/PmZUA1+rwq8WIZfVUJ6Jev3JLbSGhsb8ze5IEksvYJtbGyUlpaWfOIlyPz5mbI5dtTN36vhVezpinq/OlpaWozPE+b2uqoctLW1BRr6H4fYUX/bi9/niLrcqkbbdJ6KxuHa60qNnajLbZBh+35TGKIut9UUO+paJpPJQNNGoi63tseOunZe5ctvJEzU5dbJttgJMlXLq1Mch3JbTbGj6lC1JlOx8hd1ubU5dqqtj2Vb7ISNBBasEmT+erGEij5lTB3t7e0Vv6mpBqlfJajO2+tcnDcI9Rmj2FlCfRfZbNb3muvfVU9PT8Fw/JaWllCeCtgcO6pR4XUDUut0+D3dSqfTxs1Y3cij2BZYP9diyR8lytgplsAS8f8cUZZb9Z17XSe11oLfU+kor73TdGIn6jq/2LoTfp3iKMttNcWO+i7UuXpd82w2m6/3oyy3tseOX0dR5Og6mn4jGqIqt062xU7QtYb8OsVR32+rJXbUd6HO1euap9Pp/LlFWW5tjp1q62PZFjthI4EFq6iMdLHK1ZmIcKus1NzosG5o+nQML0EXmMxms/nzj4ptkN4/AAAfrklEQVSzcnVL/uhTfnTpdFpSqVSonRibY0dda7+OYpAki4jk12+KcitjPfkp4p6IUDdrZyM1ithR51asvOmfw63jGUW5Vdfaq7FfyuKeUVx7p5nETtjlVj0R9qpHdHqn2K2OiqLcVlvsOO+/zkSEqvudUy2iKLe2x446H69zL2VB57DLrRubYkeNxAhSLvVOsds5RlFuqyl2nMlPkcJEhLqHOfsGUZRbm2On2vpYtsVO2EhgwSqqQNfXu68LodPXBorDzgv6bjZeI2nUjdmGbLn6LvRGhDP5oyezomZz7KiRDn7XUt2YbeAW5871K/SERNTU+bqtC+Gkrw0U1u58ftTTar9rGZc4D8K22FHl0m3tPSd9CkAc7gHVFjtudaSeiPBamD4qNseOagf4TbOLSx0ZhE2xo6+fFmTkiHq4FyRZGoZqix23OtI51c6vXxAmm2On2vpYInbFTthIYME6qiERpMLUO5NxqLDUsGavJESxyjUOiSBF3Syclaue/IlbxWpz7Kj57F7nXSyBFafYUQk5ZwNUv+b19eHtMlWM3qgL0llXncm4NOoaGxt9O1bFPhexM3164jxIh0t1COKQFKq22FEJOWd9rid/wtplKgibY0edu9f9v1gSIpPJRF536myLHX3B+SCjTVSbLQ5JoWqLHZWQc9IXRI9D4lOxOXaqqY8lYl/shIkEFqyjV5hBnrKrhkdcCrlfBek3NFqNMojL5xA5upimTn8qGacRWCJ2x06xRpnf0Gj1ncQlmagW0/R7shSnUTQiZoIkSDyohkccrnmx8qc+l5u2trZYlWEbY0fv5BaLB/0pchyScNUUO6oe9Bo1HMcOQbXGjt/0U/WdxKkM2xg7+uiYYmVQPRiISxKummJH3Zu8Rg3H8WFvtcaObX0sG2MnLCSwYKUgO1AppazTETWvylX/vHGqqFTlqm4YqpHX2NgoqVSq6O6EUajW2PFKYOnfSVy+A5Ejyc/Gxsb8v1UsqS2M4zYVTMR/wWSnUtbpiJpXEkL/TuLyHYjYGTtBdhFSgq7TEQc2xY5KfqopeXoCoq2traTyHaZqjB2ve6vzO4kLG2MnyA7ROr9kdJzYFjsqNtSUPGd7vpTyHZZqjR3b+lg2xk5YSGDBCj09PdLR0WE0hIMmIqJOQmSzWeno6PDdMUVxe8oXdcWaTqelo6PD9Qbmtr20frPTb4JRXf+urq6CufzVGDtuT2qiTl65lVvFbYtg/bvQv6MokkBe1z5oRyXqBJZfuXVyG0kZdQLCrdwqcYkdtQOr2/+7xU7QxmZYSQi/3QW9yq1TlLHjdf5+sdPY2Jhfy86ts6uX7yiSQF7lNm6x4yVo7LiNpIw6AVHsfmtj7JSSiIg6CeFXbnW2xY4avd3W1ubZnlflO6plB9zKbTXGjm19LBtiJyoksBB76mZVLGvuVcGqzk5U2Wm94VmMc25/1BWriPguZq7v+uH1HahdwSpZsba1tbk2WvwalHGJnXQ6LYlEwvXvlxI7zrn9YSWvksmka0fVr9zq56tix+13pNNp350XK8nv2utx5Xbe+lTVqKbylLIJgXP9tKiTV8U6gnGIHX2qipNf7Og/c6uzVIO10tMx1DV2driKlVunqGJHTU90lq9isaPO16+zqx7IRMGv3MYldryUGjv654w6ASFS/H5ra+w4pzq6nZ96GBnVtS81+Wdb7Khy6deeb29vj+RBo1+5rbbYsa2PJRLv2IkSCSzEghoK6UVVoF5bteqLhre1tUkqlZKenp58g6OSI2iy2ay0tLR4Vh5qfniQc9Ar17Aq1nQ6LS0tLZ6dDbUOlFeDVF33qEb56E8fnJ2ZTCYjjY2Nnk8moo4d/Tt262yXEjt6AivM5JW6dm5PHv3Krb5AcRSJkmw26zuyrdi1TyaTRgK0o6Mjf+3DWNQ0nU77frfFyq1OT0KElYDwq9OKlds4xI7eqHd+D8ViR303qmGaTCYllUrlF6AN2ombLr3cuu1w51dunaKIHb2z6HzqXix29AWKo+pwZTIZz7JbrNxGHTsiR+oer8R8KbGjykiYCYhsNut5bsXKbRxix49f7Kh2qjr/lpYW6enpkVQqFYsRHMXKrVMUseOnWOzo1z6qREk6nfa8tn7lNi6x41VuS4mdKPpY6hy96sxidX4cYieOSGAhcqriL3YD8hvJkM1mjV0Z9MMvOVMOQYbYBh2FoSrX1tbWUCpWVfEX63T4nb8616iTV15/32uaj/7zKGJHv3lON+51qnEd5JqUg94JLpaM8NLY2BjZKJ8gHa1i1z6dThcs4quOSo7+CdpgCxo7qoEUVgIiSHKtWLmNKnb0DpNfx6nYte/p6SlYiFWV20rW+Xpy22+UYFxjR/87Konj5Bc7+pSMsPX09BgPTFTi2ymusaMnydS1d3sIEDR21PcYRgJCPajTr5fbyHC/c48ydlSyoKWlRVpaWqS9vX1a5VZPwumH1yjwcshms9LV1ZU/99bWVtc4LVbn68KMnUwmI+3t7fnzVw863V7nRV9uI2zOctvU1DStchtV7Dg3aGltbXWd6REkdsLuYznr/EQiUXKdH2XsxBkJLEROf5o+0xuRfpP3ukmWm94ommnSwHktwjh//e9Np/ORzWZjm7wqRZixEzR5VQq9cRGX5FUxfk8EK0mfglYOyWRSWltbfRu35aTqnHIlyfQ6rNIJCFXHuY2YLEUUseN82q92fZvu02dnx86rU1ouzpGZpYzS8xJm7DiTZKWM9tFFsT6Rc3fembZ5wo4dZyeyHO2UcrX7inHbtWu6MRu32JnOPcCZkOnq6qpYuXXbqbEciY84xE6pDzijiB293OqJFK8EbjFRxo7z/IOseeUUZh9LL7fOc29qaiqpvo77phxRIIGFyOmdgDBuSOWmOgHF1lMKIpvNhj4fWx9BFkYnpBzCGmVUCZVIXomYiQEbkldR0ctYHLaaL5X6nsu5zo2e0Kt02VcJD9tix2uqiqqL4v553KYVq7VPZhJLYcWO2wgv9Zni3l5Qo8zV7ryK/tAhzh0U1cbRO136yOXpJnD10XuVoo8y1zu8+ii2OO8Uq8eOmi7a09NjjBqPc5tN1Zmtra2SSqUklUpJV1eX0d6fTt0ZduyoJQJSqZQxjTfObVCvcqvXOzbEjp5oy2QyRuyX+v2H1cfyqvOdS0/ENXZsQAILsdDU1JS/QduWxFIVVUdHR0nbznpJp9OhdobUTU6vWON8UwuSvMpkMrHsEARNXqVSqWklV5LJZOTJK7XGSFzjx5ZOr5dKJUyC7jo3E+VImETBb52VUtapi4rfmnjTHcWkq3TseE1PnOkIuLCop+9u17gco+AqSZVZr2s8k/hRnelKUrHj9ndsKLsqdtzu63oSLo5tNlXvuK2z51y6odT7WZix4zbSR18+II6JiGLlNpVKWRE7XmVTTaubTlsujD6WX52fyWRiHTu2IIGFWFA3ClWxlFoxRZmsUDeK1tbWkrad1d8f5UgQdb27urqMBEvQm1qYU3n03d3cGkVe61x4Xd+wpz/qN123v+u2xkix9aXCjB3V4FRbievc1ipoaWnxLZtRlFv19NHZ+NUXX1fx77fIe1TlVsW3fu1UY16PHbd1InRRTMFTo8ecjdJUKmWUW691IpQwy22QRYJL3XEyzNgptqHDdBK6YZbbYmtrlZrQDbvOV0m2+nr33cmcu2IVE3a5DbqwedCYCLvOL5ZgKyWBFXadr9bc8pvqrl4T5HOEHTuqveB3H9WTWH6xEcVSFep+6nXN9PZokPUow4wdr3utrpT2ftjl1qudpgvaV4widvzqfBEpqa8Y1VIbcUcCC7HgXKTOq2JyG2GinmC6JTTCohbEFfGumNyeGOlDlKPKwjsXJvW6qbk9tdCHyYZ5vm5D//3WKvC6QajvaTpz6afLa9cWvzVGvBaJDjt29NjWG0Z+61x4dS6jKrduDSMbrr3iTGBN59pHUW5F3BvVfuu7eDWqwyq3QXe4UrEcZD2aMGMnyG6keoIlSCM5zHIbZGF4FctB17MLu87Xt6j321GztbVVOjo6pK2tzXNdmSjKrYohr+ur6tP29vb84ZVMjKLOVwkGrySK+mzq2nd0dHgujh52na9io1hs6/W/Vx0UReyoe1WQ3X7VuRXb3TLMtlqQelGfTuj1PUUZO0GSmsWSWFGU2yAJLJFgSawoY8dPkCRWVG01G5DAQiy47e7irJjUv53TT9QTnCgTWOoc9HnmesWUSqXy/9Ybd/rTsyiHkeoJOHVe+k1NH26sNzBU4jHsylVv9PT09Bjz2tXIk2w2a+wA4naDcFsbIwz6LmYiR2/WahqtemKkN46cN+eoYkdvjKnGsmqo6qOWnKNqnJ2aqMqtc8SJ3gFWSSG1UGncrr1I4YgTvXGpyqZzJKLz2kdVbp1TCPXdFNU5qsWp/RrVYZbbZDJZdHSSiocgUyPDjB21/Xmxv6PKYpBRTGGWWxXHxRJrpaxpF0Wd7zdt3GsHXLf7VRTlVo9XZ3zoI1CCJJ+jqPPV33Q7H31EdLHEfxR1vp5c9otttaC2eq3baJkoYkfdm4otl6ASLX4JlyjKrVub3UktHeK3nloUsaMnzov9Tb2971Y2oyi3en+vWP2v9xXd4iOK2FH1YrG/qfcV3T5rVG01G5DAQmy4PcFwPp13a9RlMplQ1m/xoxIQ+pMmt5ERbjfyZDLp+4QqDKrxoF9DtxFNbg1YNfUwbHrSR3Xq3a6vc9t7nVpQNGx6wq2trS3fifeb4uOML/WzKGJH38lFXyjUb4qP8+lqVOXW2SlwJp91cbz2KuGmkiXO5LPO69pHWW71ToHf9tB6/eMcVRBVufWjPleQmIhDna8rZRRTHO63TqWMgIsidvREib6YtTPxrxbo1h9+xaHc6kk2tZi1/nBI/0zOtTR1UcSOnjzQr7O++Y5aHD2VShmfNQ51frHEjrqfdXR05NtEbq+NInb0doLXFDT1PehtIrfXRlFu9TamV8w2NTXll0rwe20UsRNkBKuif1fO+3FUdb6qX4JMb9cXpne25aKInSCjnxVnf8D5s6jaanFHAgux4ZZEETGn90Q5ysqPqvydDWj9KUiYT19K5ZaAEyncBjZOnRYRMzb8nlCU8jQqLM4Eod8NVn3OOMW/M7nsd12DPo0Ki349GxsbfYfZx2GKspPesPN66qtEMXzej/5kVdX5XmwaPq+SFHGKk1JEPZV9JlSSIs5xoo/o1A+3zqU+silIUq7S1Eg+t/N361zqSaM4JGr1pFqxB6Ii5qitqOnXUq2zqlP3AHWdS12Pr9L0nSqdsaDaQOo6x22DFb0cNjU1FcSKOl9VRuO2I60+Wj7IfUn1A+KyyYo+0yJI+yWMnSlL4TeyyklPIMal7MYdCSxUVCkJD9XAc245qm5+fg2mSijl3NVTMK91gaLYNrWU89d3UlT0BEvYu5UE/RteazK5UQ2pMHZ7Cnr+ehLIb5FMvREbhqDnrycQ/ajOfRi7PQU5d71hVywm9ORnGIKcv96wKxY7xXbzKaegcaOPTC12Xn67+ZTbTOq2UteSqoSZ/N1SRjFVwkyvWSkj4CohyPmnUqn8SJli6wOFWW5Fgp1/MpnMn78ql17vC5JcL5egdb46d3VuXrEetzpfbyeoEed6DOmJNlWOwyoHxc7dORNBrTfW3t6evwerc1V1aJiJw2Ln73zQqK9Vp74PlXBQ9+Uw69BUKiVtbW3S0tIibW1tBfdJPTESpO8U5oMMNbpITYF1W/tPH1lVLDEY9oMMtdRES0uLtLa2us5QKaXvpPoocXnYGHcksFAxat2noA1TZxLFOQRzOrsTzkRLS0tJT1LUTVqkcPHf6exOOBOlXntnAk6/aauF88NMYqkGQhBBhzerhl0YCz8nEonA33FXV1fRzrn6fsK4MZcaO+3t7UWfGKmyHcbolKDlVq9PijWYw+rMlBI7evLQr8EcdDHXcghabp2dAr9Yc9t1sVJKrfOdomyAllpunaIexVRKne8myhFwpdb5Iu4P7HRhltvpxI7e3nETdBHmcii13Lo9sHOKW52fSqVc1xtzfm9hXnf194qV22w26zkC0fm9hZ04DHLtM5mM6whEZ1s+zDIr4r35jPOaltJ3Cut+67Xpkls9pH/OYuU8rPjx2nzGbb3UoH2nsMuu7UhgoWL0p0NBn5CpBqjX/GF9R5xKJlH85oN7UZWsvmC7XpnpSaxKDzEu9dqLHBnpoK63nrxS1P9XOgHnNx98JsIaWq+vm1Cu6xTm0PrpxE4xYQ2tL7Xc+i3U7vydYTwVLjV29CfbXp9X3yWskkott/ooMq9Y039npZPm06nznYrt2FZJ5Si3xXZsq5Ry1PnFdvurpOnU+cXqxLDKrcj02wt+99MgO9CVw3TKbbH7aZzrfH0UnNvnVUn0sEasllJu9VFwbrs9qiR6WAmgUq+9PoLSbbSQSqKHkYBQ9UcikSgY1en2/TuTWH5retXXV3YElt7HUKMJ9RF5bt+/nsTyekAU1oNevX/a3t5ujMhz+/6dSSyvOjOsh+zVggQWKsK59lPQhpFKkPjdVNSuc5XkfLIRpGGk7xbhdUNXO+NV0nSvvb5WgddnTqfToW39HvSJkVMmkym4Qfgt8l5u+lPS6SSxnA0P/eZX6eTbdGNH59VwCmNdhemUW+cae86F5sOcmlRq7DinZzhHIqrdQ/22Jy+X6ZRb5yg4PXay2WzRqT7lNJ3YcRPFWlLlKLci0Y1immmdr0Q1Am46db661m7ro+gPi+Ja5/vtTBZmInc65dZvVzi9To1jne8nzJHaIuUrt0rYHfhyXnuRcJI/Iv4P8lV5cEsCOe+3zrolrGnL6rq77fTpt5C/XtbdknBhTFtW9aVbvOiJLa86Xf3cq53vt2EATCSwUBF6wmA6c4DDXCvKSa+gShm6qjeKolxEcLrXXt8pKcpFKPXFa0u9nnrjs7W1Vdrb241FOCt9Y9AbANOZMqone9rb240dkcL4TqYbO873q3Uuwpw2O91yK2Kus6DOX3+aGUZ5nm7sZLNZI06cvyOs2Jluue3p6TGmEqjF3cOcsjyT2HEKM1nu9jdnct30ZEaYC8nOpM7XhZksd/7N6ZRb9V0lEon8TngdHR2+D5HKbbqxo498amlpye/up68NFOc6X9XvjY2N+Z0Vk8lkSTufzdRM2wtOYa7zKVK+citiTmEOowNf7msf5jqffqMfi41adt5vneupVTppXmz0Y7GRp3pbTR8BpbfzK6nYyFm/kafpdLpg/U/n6K04bHphCxJYKDu9UZHNZkuaA6wq1yh3QnJm8UtpGDU1NUWavJrJtVcLW0eZvHI+ASp13bNMJlPQmVc3wzAaRfqC09NZ98xtt6REIhHKdICZxI7IkYaTMxGkvsswOsMzKbciUrCFuroWYT8Nnkns6I2jMGOnHOVW70CHXW5nGju6KBaSnUm5dQp7FNNMY8cp7BFwMym3XuvAuO3YVgkzjR2vdWDcdmyrhJmUW+foVf0IOwE03Tpfp+69YW20U85yqyddwmp/lvPaq2RuWH2XYkl6fTkTN15reoVRblWcen3Pqk7ySwR6rQfntktnuanr5tWmVeXAqw7xWg8urDq/mpDAQtm5LURXSsMoyuGT6kbqfAoUtGEU9dBPm6+9iPsCktNpGGUyGUmlUpJKpUIbSeC2gOd0G0bq3MNIPigzjR0lm83mzz3MHTdnUm6dwjx39ffKFTvq+oc5gqZc5VbkSMyFGffljh0RyY+oCUO5yq2iEqFh3QvKGTsiR763sB4ilaPcqsS/305clVKO2FHJZ6+duCqlXOU2mUzmr32QDUnKpZx1vnpvWA+LRMpfbpPJZGi795X72oscibuwEhDqGnsJuhh4Op3Or58V1rkHObdin0/p6enJn39Y7bVii9wHXcg/k8lIV1dXfi27qPteNiKBhbJTNzG/OcBhNpBLoW5ibjfSmU4tCYPN117kyDV2GwIc9g6U06GusbMhEPYOlNNlc+zYXm5tjx2by20lYifM5GG5y202mw21jJc7dsK89raXW+r86NgeOzbX+bZfezX6yGuUbJBdNqOiT/MutpB8HKm6xWudSLUOXVgbERzLSGChIrwqflsaRl6NYFsaRl7/H/drL+J9/rY0jNzY0jCyOXaqtdzaHjs2lNtqjR0byq2I3bFTreXWhtip1nJre+xQbitLrbdVbBdNv2lsUclms8aO527UKCe/3xEVtUSAX51YLIEVx7rURiSwEDobGkZ+bGgYebH92tvQMPJiQ8PIj+2xY3O5tT12bC63InbHju3l1ubYsb3c2h47Npdb22OHcltZfmsUqgSW1yihMKdZuym2RINKYLm9Jp1OSyKRiPQ7KTblT8WN13ttrEvjiAQWIkHDKDq2X3saRtGxPXZsLre2x47N5VbE7tixvdzaHDu2l1vbY8fmcmt77FBuo+G3DpO+U3Rcy7LXOlN6XRTnsqxi3kmVB9viKa5IYCEyNIyiY/u1p2EUHdtjx+Zya3vs2FxuReyOHdvLrc2xY3u5tT12bC63tscO5TZ8apqbM4FlQ/JK5OhOuHoCy5bklcjRnXB1JK/KjwQWIkXDKDq2X3saRtGxPXZsLre2x47N5VbE7tixvdzaHDu2l1vbY8fmcmt77FBuw+dMYNmSvBI5ulOhSmDZlLwSKVzDi+RVZZDAQuRU5WRDxepG3RhsqFidbL/26sZgW6NI5GjDyNabmu2xY3O5tT12bC63InbHju3l1ubYsb3c2h47Npdb22OHchsuPYFlU/JKxExg2Za8EjETWCSvKocEFmIhnU5bUbF6cc7VtgnXPjrZbNbqmxqxEx3bY8fmay9i9/lTbqNje7kldqJje+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/X2pqako65syZk3+/+r9FixZF+CkAAMCxjAQWAABAlevs7JQ5c+YUHCoxVVdXV/Cz5ubm/Pvr6uqktrZWent7I/wUAADgWEYCCwAA4BilElgkpgAAQNyRwAIAADhGkcACAAC2IIEFAABwjAqawPJ6nfr/gYEBmT9/vsyaNSv/fw0NDdLX1yciIv39/ZJIJKS2tlZqamqktrZWEomE76LwnZ2dUldXZ0xz7OzsnPmHBgAAViKBBQAAcIwqVwJLJZpmzZplJLFqa2ulu7s7n7iqq6szfl5XV+f69xoaGozF5PVEViKRKNvnBwAA9iCBBQAAcIwqZwKrv78///99fX35pJXbz3t7e/M/d46qam5uLvo7GYkFAMCxhwQWAADAMapcCSw90aQsWrTI9+eJREJqamqM3Q77+/uNaYlOnZ2dviO3AABA9SKBBQAAcIwqVwLLTW9vr+/P58+fn58iqKikV0NDg+t7BgYGfH8nAACoXiSwAAAAjlFxS2Cp/wtyAACAYwsJLAAAgGNU3BJYc+bMyS8GP2fOHN8DAAAcW0hgAQAAHKPilsByWxcLAABAhAQWAADAMStuCSz1fyzSDgAAnEhgAQAAHKPilsDq6+srek7FzhUAAFQnElgAAADHqLglsEREGhoapKamRmprawv+XrFdCgEAQPUigQUAAHCMimMCa2BgQOrq6vLvraurkzlz5khtbW0+sdXX11fCpwQAANWABBYAAMAxKo4JLKWzs9NIZM2aNUsSiYT09/cH+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/W+/uSfUzNwcRwAAAABJRU5ErkJggg==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2052" name="AutoShape 4" descr="data:image/png;base64,iVBORw0KGgoAAAANSUhEUgAABLAAAALmCAYAAABSJm0fAAAgAElEQVR4nOzdeZxj1X3nfbJN/CRPXklmyXiSJ4mzTOK8MpmZLBNix05sGYMNgmBju4wNBFewjR1ksHFRxiLGlgMI47LAuBAYBBRlA0WxFKZbLWi6C9GbelE3ohvo6lbvu9R7lfbl9/zBXNU90tVaku6V6vN+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+Mj4+bVJk1agAA1EaABQCwrHp/rbdCAGKFGnoVrx2wuFT7nR4KhWRoaEg8Ho9JlVmjBgBAbQRYAADLIsDqb7x2wOJCgAUAWAgCLABAU8qXWYRCIfH5fOLxeGR0dLTu5rzRaLS07E7rJxqNKsdoz7lcLhkaGhKXy1V6TBvf4/GI0+mUoaEhcbvdVZd+xONxmZqaKp3j8/lqBiba8aOjo6WfaWpqSuLxeMVr0GgNMKYPsMqvi4mJCeU1N6K/9qpdS0YCgUDp/fV4PBXvb3mN2hfa8vHKz9P328hnodFrU/+Zi8fjMjExYXitRaPR0nP1aihfnquvvdHPiP51195D/euF5gQCAeX6mpiYMLyey38HN/PeiTT2O7hcvWu/3hja57k8wNKOcbvdMjQ0JE6nU/ldv9DaQ6FQxfHlr0+zNQAAzEOABQBoiv6v1D6fT4aGhiqaz+czPHdqasrw+KGhIeWLdrVjtLCj2nPlX5xDoVApYGqkxkgkUgrNypvT6Sx9mWmmBlSnBVjVriP9a64Xj8dL59a7lvQafX/19NeL0Xlut1ui0Wjpy2+jn4Vmrk3tenO73co4+mstEAhUfT3cbndF2KAFCePj41VrN3oda72G+tcIjWv2eq52PbTzd7C+tmY/n4FAwPDadjqdMjo6qgRYtX7u8qCp2drHx8erHq9/fZqpAQBgLgIsALCI2NmifOZHiY61rzyWakud+vDG6XRKIBCQaDRamv2hPVf+xUb7gq2dIzI/k6Pal4WFLCGMRCKlL1H62TzT09PK43raF/PR0dHSX/UjkUjpS6LL5WqqBrOceuYJ2fPZSzvWTj3zRFvq1H9xHB0dLb2G09PTymteHr5oX4JdLpdMT0+LiCizO4y+0Mbj8dL7q59ZEY1GS/0ZfSGvdq3rr1un01l6Ph6PV3wWyq+NZq/N8s/c+Pi4TE9PK6+X9px+ZkwoFCq9juWBhr4+t9st09PTEo/HJRKJKK9HOf37oj+nPOSwguxujyRWvKtjLbu7PWG19tq53e7SexqNRpXXVD/LSH89lL8P+tCm/DPQyu/gerU5nU7l8xmNRkvXcPlnWv95b3YJYbO1N3J8tWCQP0IAgHURYAGARcymimK7ba5j7ZKRRFvq1H95Mvrru/YFV/8FJR6Pl77UGJ2jfZkeHR01fLyVAEt7bmpqqurPoP+CHolESj9XeWASj8erfsGzYoB1YuxB2XneuR1rJ8YebEud2mtX/r6LqNeM/oum/r0zWjqkfUEt/2KtXUtut9uwFi20Kf/yWmsmhj4sMHq+fLZJ+c/d6LVZ7zOnLRs06k8fbpWfUy0grHa9a32VBypGr4cVZHd7ZG7JOR1rmTduaEud2nWuhbF6Rr9P9deI0TI+7X3QB+6t/A7WxjG6RkSMr2N94GXE6OfRj2UUHrVSu/bZM1rSrb0+RjN2CbAAwNoIsADAInotwKr2P/lGoZP21/BqX2qi0ajhF99WAyx9f9X2adFm42jn6gMsoy9JkUhEQqFQRX8EWK2r99ppXzT1X0y1L8jVlkiJzL+3+kBAe6za8sJq10ytQEYfLBnRrl/9Z6WVa3MhX6yr1djKZ6vea1/v9ei2XguwjALIaDRa2l9MU+960F9j2u+yVn4Ha+93tX39tD71ddT7nLWyiXsrtWsBVrVwPBQKVfyeJ8ACAOsjwAIAi+jnAEs/20PbHLe8tTPA0s9QqDae9qVRf67Wn9PpFJ/PV1qaUwsBVuvqvXbajB+jL8hGs1U05TOfGgmNRMTwmmh3gNXKtdnoF+tIJKJs4q7fmLodn61aM8caeT26rVcCLP1yTm3j/Xobk9e7HspD0FZ+B2uPaTeoKG/ataWvo9YMPX0dzQRYrdSuvxbdbrdMTU3V3ZCdAAsArI8ACwAsop8DLC1QaKTV60uvWgBSa7Pf8qY/Nx6PG27863a7q84oIMBqXb3XzigQMXrfypVfN40GK0b1tDvAauXabOSLtf661YdjnQiwmnm/zNQrAZbI29dF+cbnLpfL8G6cjVwP2nulBb2t/A6udpOB8qbVoV96Wk0rAVar/36EQqGKGw5of5wwCtgIsADA+giwAMAiFkOAVe3LcjULDbBa/SISj8dlenq64g5tRkunCLBa12ggot/Lp5EASwtzmg2wtPe6GwFWM9dmo585/Ubb9WpcSIBVbfYbAdbChUKh0iw6fYCuD7GaCbC096+V38FGMxLr6WSA1ey/H5pIJCJTU1MyOjpa+pmMbthAgAUA1keABQAW0c8BltEX+UYsdAlhu75I6/sr//JOgNW6eq+d0XVTbxlbtWO096/WMiKjY9odYLVybdb7zNVaVtmJAKvaOQRY7RWNRkvvrX4fqkaClvKgt5XfwfXe70bGLbeQJYTtCJbi8XgpECvfU4sACwCsjwALACyinwOsencvExHDvYlaDbD0S1mqLf0rH6/ehsXVvswRYLVOe+3qLc/Uvyf1vswabWCt76vataRtFF1+t752B1itXJv1PnO1QgP9Z8+otmY+W9rssWqbaVcbyyy9EGDV26C8VgjayPugXUut/A42upthvXPqzZYqnx1Z/jMZXePN1l5vz7tqn1sCLACwPgIsALCIfEHkyOlix1rsbLEtdbYSYInML88qXw4j8vYSD6fTWXGO0e3R9WrNxtG+KBktFYnH4+J2u2V0dLRUiz7AMDq+2q3uG5kR1G2F2bOSPXq4Y60we7Ytdeo3zS9/zbX3o/xLq/69KL9etPfV6PrUf2ktD3q068+oz3YHWCLNX5v1PnPaz1z+OYlEIm3dAysajVa9Y55+tpBVAqxi9pQUk3s617KnFlyjPmwxCjSNQlz9dVd+jv4zUL7kudnfwfr322j5dCAQEKfTqfxO1H9ua32mqwVY5QFyq7Vr16JR3folt83UAAAwHwEWAKAprQZY+pDA6XTK+Pi4TExMKBv0ln8Z0//lfXR0tOILuj4I8Pl8ypc8/Rc57YvMxMSE+Hy+ql/Kyu9CWH680YyHWjWgNv3rrV1TExMTyvtm9Hrqvwi73W6ZmJiQ8fHx0pdWp9NpOPNCm2WnXU/l76/RNd2JAKvZa7PeZ07/OdHfqU3/2pYHge24QYLb7Zbx8fHSZ1g/FhpXfhdCo+tZ/97pgxb952Z8fFz5HVs+W6mV38H6z5q2qbz+M2oUwur7K/9M1wqf9deVz+dT+m229vK7EJbXbfTHiHo1AADMR4AFAGhKqwGWyNt/0deHCPovRtU2hi4/Xq88CDAKCiYmJirupmU020tfv9Hdt3w+n2EoUq8GVKffFLz8fa71Hom8fR3qN7qu9z5pAoGA4Z3Jqo3ViQBLpLlrs5GlTdpsGH1fHo9HIpGI4Rf2VgOsWmNpQRozWJo3PT1dcV3q30M9/fVQ63030srv4GqftWrjVLubqxY6Vbvu9GGZ0bXXbO2RSMSw7lo/a70aAADmIsACADQlHo9LKBSq+QUpFApV3atE30e94zSRSKTmsVpftYIL7ZhG/6KujdnoF5hGaoBKe42110x/XTRKu96afe0bfX9rHVOvXq22etdcvWuz3mfOqC/9Z8Xo81Pvc1r+3tQaq3yfJULc1jVyPRsFmvV+R5Zr9ndwo7VVG6O8j2pjNvKZabb2Zo9v9HMLAOg+AiwAAAA0JBqNVg0vtFk31fasQ3uw2TgAYLEiwAIAAEBdRhvMa/R7FFW7uyLagwALALBYEWABAACgIfrNuLXN5/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/h8PolGo1XHikaj4vP5xOl0ls7zeDwSCARq1tjKWAAAAAAAAK0iwLIYl8vVdIDl8/lKz7ndbiUEczqdEolEKs6JRCKl4MrpdIrH41HG9vl8hvW1MhYAAAAAAMBCEGBZTK1ZVkZCoVDpnFAoVHo8Ho/L6OhoaVZVOS14Gh0dlXg8Xre/hYwFAAAAAACwEARYFtNsgKUFR+Pj4xXPxePxUn/65X2RSKT0uD680oyPjxvOwmplLAAAAAAAgIUiwLIQbYaT2+1u+BxtGWD5bCmNNtNqamqq9NjU1FTN2VJaHU6nc8FjAQAAAAAALBQBloVowVEzy/DqzdjSZlNNTEyUHpuYmKh4TE8/m2qhYwEAAAAAACwUAZaFBAKB0gys0dFRZZN1o7v86fekqsYorNJmStUKmsr7bXUsAAAAAACAhSLAshAtAKrWyu/y10yopJ/V1UyApS0XbHUsAAAAAACAhSLAspBAICAul0s8Ho8y2yoUConL5ZKhoSFxuVzK4/0UYG3atIlGo9FoNBqNRqPRaDSayc2KCLB6hP7Oga2ESqOjo6XHmgmwtBlfrY7VDLM/oDQajUaj0Wg0Go1Go9EIsLBA5cGTPtSqxmhfqtHR0ab3wGp1LAAAAAAAgIUiwOohRjOntFApHo8bnuPz+arehXB8fNzwnGg0WvMuhM2MBQAAAAAAsFAEWBYRjUbF4/HUXH5nFGBpdyrUlhVWOycQCJQem5qaqrlXlbZcUL/fVqtjAQAAAAAALBQBloXUCoji8bjh89qsJ5/PV3GOfiaVflP4ao/X67OVsQAAAIB+V0wfMbsEAOh7BFgWMj4+LkNDQ+J2u5UQKB6Pl2Y3lc+K0m+urp/5FI/HS3tdGc200vpzu93KkkB9f+VBWqtjAQAAAP0sd9B4aw4AQPsQYFlIPB4Xt9tdConcbncpaBoaGhKn01m6K6CeNjNKf442W6vaOZFIRDnG4/EoYxvNsmp1LAAAAKCfZbZea3YJAND3CLAsaGpqSgmTXC6X+Hy+mkvzAoGAEnY1ck40GhWfzycul6t0nsfjqbuHVStjAQAAAP0qOf3HZpcAAH2PAAsAAAAAWlTMxGVuyTkihZTZpQBAXyPAAgAAAIAW5Y+vlLkl50jhzGazSwGAvkaABQAAAAAtyh14VOaWnCP5oz8zuxQA6GsEWAAAAADQouwOl8wtOUeye+8zuxQA6GsEWAAAAADQonTkGplbco5ktn/T7FIAoK8RYAEAAABAi1Lrz5e5JedI+rV/NrsUAOhrBFgAAAAA0KLkK++WuSXnSCr0IbNLAYC+RoAFAAAAAC0oZmIy5/9/ZG7JOZKY/lOzywGAvkaABQAAAAAtKJzeJHNLznk7wAr8v1LMnjK7JADoWwRYAAAAANCC/JFnSwHW3JJzpHB2q9klAUDfIsACAAAAgBbk9tytBFj5WMDskgCgbxFgAQAAAEALMm/coARY2f2PmF0SAPQtAiwAAAAAaEF6o10JsDIzt5pdEgD0LQIsAAAAAGhBMvg/lAAr/drVZpcEAH2LAAsAAAAAWjDnf4cSYKXWfcDskgCgbxFgAQAAAECTiukjSng1t+QcSax4l9llAUDfIsACAAAAgCblT6yqCLDmlvD1CgA6hd+wAAAAANCk3MFxwwCrkNhjdmkA0JcIsAAAAACgSZmZWw0DrPyJVWaXBgB9iQALAAAAAJqU3nKFYYCVOzhudmkA0JcIsAAAAACgSam17zMMsDI7vmt2aQDQlwiwAAAAAKBJieXvNA6wXr/G7NIAoC8RYAEAAABAMwopw/Bqbsk5kgqdZ3Z1ANCXCLAAAAAAoAmFs1urBljJ6T82uzwA6EsEWAAAAADQhNyR56oGWHNLf9Hs8gCgLxFgAQAAAEATsrs91QOsJedIMXXA7BIBoO8QYAEAAABAEzLbrqsZYOVPrDK7RADoOwRYAAAAANCE9Ea7ElglXvrPyn/nDo6bXSIA9B0CLAAAAABoQvKVdyuBVXrTpcp/Z3Z81+wSAaDvEGABAAAAQBPm/O9QAqvsnnvVAOv1a8wuEQD6DgEWAAAAADSomDqgLh9c/k7Jx5Ypj6XWf8TsMgGg7xBgAQAAAECD8idWqWHV2vdJYfYt5bHkK+82u0wA6DsEWAAAAADQoOz+R9T9r7ZcIVJIqXci9L/D7DIBoO8QYAEAAABAgzIz/6buf7Xj2yIiklj5x8rjxcROkysFgP5CgAUAAAAADUq/9s9KUJXb/7CIiKTWfUB5PH982txCAaDPEGABAAAAQINS6z6oBlXxl0VEJL3lCjXYOjhucqUA0F8IsAAAAACgQYmVf6QEVYW5HSIiknnrG+rSwugdJlcKAP2FAAsAAAAAGlBIHZK5pb9UCqkSy98pUkiLiEh2z4+UACuz7V9NrhYA+gsBFgAAAAA0IH9ynRJSpVb/bem53NEp9e6EG//JxEoBoP8QYAEAAABAA3KHJtSQKvyJ0nP505vUcGvVX5tYKQD0HwIsAAAAAGhAdtdd6jLBN79Weq6YPipz/v+gW174X0UKGROrBYD+QoAFAAAAAA1Ib3OoG7XvuVt5PrnyD9UN3hO7TKoUAPoPARYAAAAANCC18Z+UgCp/5Fn1+bX/oD5/ImhSpQDQfwiwAAAAAKAByVf/Up1hdXqT8nx6y2eU53MHf2pSpQDQfwiwAAAAAKCOYm5WEi/9p/k9rpb9ihQzMeWYzFs3qUsMo3eaVC0A9B8CLAAAAACoo3D2DSWcSr7y7opjsnt+qG7yvs1hQqUA0J8IsAAAAACgjnxsmRJOpdafX3FM7siz6jGbPmZCpQDQnwiwAAAAAKCO7L4H1NlVr19TcUzh1AZ1ltbq/2NCpQDQnwiwAAAAAKCOzHanur/VTlfFMcX0YZlb+gvz+2Qt/28ixbwJ1QJA/yHAAgAAAIA60luuVO8weOBRw+OSK9+lHFdM7u1ypQDQnwiwAAAAAKCO1Np/VIKpwvGVVY57n3rcydVdrhQA+hMBFgAAAADUkVj5B+rMqkTU8Lj05k+rM7UOPdHlSgGgPxFgAQAAAEANxdQBg72tsobHZt78urpX1q67ulwtAPQnAiwAAAAAqCF/ck3Z3QXPrXpsbs/dyrHpbdd3sVIA6F8EWAAAAABQQ+7QE0oolQp/suqx+SNPq8duuqyLlQJA/yLAAgAAAIAastE7lVAq8+aNVY8tnAo1PFsLANA4AiwAAAAAqCGz9V/Vfa1231P12GLqoMwt+bn5/bJe/h0RKXavWADoUwRYAAAAAFBDauPF6p0FjzxX8/jEy7+r3rEwtb9LlQJA/+rZAGtmZkaCwaAEg0Hxer0yOTlZ+m8AAAAAaJfkq/9LCaTyp8O1j1/zHuX4wsm1XaoUAPpXTwVYk5OTMjw8LHa7XWw2W802ODgoIyMjMjMzY3bZAAAAAHpUMXdGEi/+5nwgtexXpZiJ1zwnFf6kOmPr8FNdqhYA+ldPBFhjY2OGodXAwIA4HA6lGYVZDodDwuHafyUBAAAAgHKFs1vVTdlf+bO652Te+GrZnlk/6EKlANDfLB1ghcNhGRwcVIKosbGxumFULBYTv98vIyMjMjAwUDrf6/V2qXIAAAAA/SB/bKkSRqXWX1D3nOyukbK7Fn6tC5UCQH+zbIDl9/tLs65cLteClgIGg8HS7Kzh4WGJxWJtrBQAAABAv8ru9SphVPr1z9c9J3doQj0n/KkuVAoA/c2SAVY4HBa73S6Dg4NtXfo3NjZWCsQAAAAAoJ7M9pvV5YA7vlv3nPzJNeqsrTXv7UKlANDfLBlg+f3+js2UmpycFJfLxSwsAAAAAHWlt3xW3ZD9wFjdcwrJfeq+WSt+rwuVAkB/s2SABQAAAABWkFr7fiWMyh+frn9SsSCJl39n/rylPy/F1MGO1woA/axnA6xgMFgxi8rv94vX6xW/329SVQAAAAD6SXLF7ysBViGxq6HzUqvPVYOvU6EOVwoA/a3nAqxwOFy6s2AwGCw97nK5SncbtNlsMjg4yDJBAAAAAC0rJvfJ3NKfK4VQiZd/R6SYa+jcdPgydenh4ac7XC0A9LeeCrBisVjpzoQ2m620wfvk5GTpMYfDody9EAAAAABakT+xqmwz9vc0fG7mjevVzd93393BSgGg//VUgKXdRbB8dtXg4KAyI0sfdAEAAABAK3KHfqqEUOnNAw2fm911l3Ju5s2vd7BSAOh/PRVgDQ8PKzOvRN4Oq7RQS09bUqhfZggAAAAAjcpG7ygLoYYaPjd36Imy8OvTHawUAPpfTwVYDoejYlaV3+8Xm80mIyMjyuNer5cACwAAAEDLMlu/pC4D3HNvw+dWLD9c+74OVgoA/a+nAixtBtbMzEzpMW2mVfmdB7XH9bO1AAAAAKBRqQ0XqXcSPPp8w+cWk3uUcxMr3tXBSgGg//VUgKXtgTU8PCyxWEzC4XBpryv9nlja43a73cRqAQAAAPSyZPAvlBCqcGZL4ycXc5JY/s7585f+ohTTRzpXLAD0uZ4KsGKxmAwMDJTuOKg1/fLBkZGRUqjl9XpNrBYAAABArypmT0nixV+fn0EV+DUpZk801Udy1d+oAdjpjR2qFgD6X08FWCJvz67Sh1gOh0OZfaV/HAAAAABaUTgTUcKnZPDPm+4jtfHSsiWIz3WgUgBYHHouwNKEw2HD/a1cLpdMTk6aUBEAAACAfpE/9oK6CfuGjzbdR2abQ+kjt7fxTeABAKqeDbAAAAAAoFNye0eV8Cnz+heb7iO76071LoZvDXegUgBYHHo6wAqHwxIMBsXv90swGJRgMKgsJwQAAACAVmTeGlbDp523Nd1H/tBP1Vlcmz/TgUoBYHHoyQBrcnLScDN3rblcLpmZmTG7TAAAAAA9Kr35cnX538HxpvsonAiq+2it/YcOVAoAi0PPBVgul0sJqwYGBsThcIjD4VAet9vthntk9ZpoNCpOp1OGhoZkYmKi6nGBQEDcbrcMDQ3J0NCQuFwu8fl8Eo1Ga/bt8/lK/Q8NDYnH45FAIFCzplbGAgAAAHpJau3fq3cQPBFsuo9iYpfSR2LlH3agUgBYHHoqwAoGg6WAamRkxHCWld/vl8HBwb65E6HH4ykFRdUCLJ/PVzrG7XYr5zidTolEIhXnRCKRUnDldDrF4/GIy+Uqnefz+do2FgAAANBTigVJrvhdJXwqJvc0308hI4mXfmu+n6X/QYqZY20vFwAWg54KsLTZVyMjIzWPi8ViYrfbxWaz9fRSwqmpqVI4VC3ACoVCpedDoVDp8Xg8LqOjo6VZVeW04Gl0dFTi8Xjd/hYyFgAAANBLisk96tK/Fb8rIoWW+kqu+it1Jtfp3l8lAgBm6KkAS1sm2MjSwJGREbHZbBIMNj/V1wq0pYNOp7M068kowNKCo/HxyjX58Xi8FDjpl/dFIpHS4/rwSjM+Pm44C6uVsQAAAIBeky/buyq19u9b7iu18RKlr/zR59tYKQAsHj0VYA0PD4vNZmvoToNer7fhsMuKtBlSU1NTMjExUTXA0pYBls+WMupHo83sqjZbSptp5XQ6FzwWAAAA0GtyB8eV0Cm9+fKW+0pv/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/rt458Gyk5b4KczvUOxpO//c2VgoAi0dPBVjhcFiCweCCWy7W2VcAACAASURBVCObwHeb0dJBTTsCrNHR+WnPzQRYkUhkQWM1Y9OmTTQajUaj0Wg0mqlty8aVcnbpr5QCpzNLf1W2bJxuub/wxjVyxv8bpf5ml/6ybNnwsuk/J41Go9VqVtRTAVY/q3UHv2oBViQSaWlfqtHR0ab3wGp1rGaY/QGl0Wg0Go1Go9G2hR5XZkydCPzRgvs8HvgTpc9tocdN/zlpNBqtVrMiAiwLCAQCpXCo0abR/jsejxv27fP5qt6FcHx83PCcaDRa8y6EzYwFAAAA9JL80efVPas2XLjgPtMb7eqm8Edb31MLABarngqwqm2+7vf7xev1itfrlbGxMZmZmelyZQsTCATE4/FUbS6XS4aGhsTlcpUe0zidTmWvqnLazK5AIFB6rNpeWxptuaDL5VIeb2UsAAAAoJfk9tyr3jXw9WsX3Gdm67VKn9m93jZUCgCLi+UDrFgsJi6XS9mEfWRkpPRctY3dvd7++Ueh1tI8bdaTz+ereE4/k0q/r1a1x+v12cpYAAAAQC/JvDWkhE2ZnbcvuM/szn9X+9zubEOlALC4WD7AGhwcNAyoRkZGZGRkRGw2m9jtdnE4HOJwOGRgYKB0jN/vN7v8tqgVYOk3V9fPfIrH46W9roxmWmmzpdxut7IkUN9f+UyrVscCAAAAekV684C63O/gTxbcZ+7Ao+qsrtf+eeGFAsAiY+kAy+/3lwKqyclJCQaD4vf7S6GW3W6XwcHBirsKajO2BgYGTKq8veptjq7NjNICKY/HU1ru53Q6S3cS1ItEIsoxHo9H3G53qR+jWVatjgUAAAD0iuTqv1PCpvyJVxfcZz7+srqvVuhDbagUIiJn/JU3wQLQnywdYGkzrCYnJ5XHZ2Zm6s6y0mZi9dp+WEYaubufto+WFi65XC7x+Xw1l/NFo1Hx+XylPba0GVT19rBqZSwAAADA8oo5SSz/bSVsKiT3Lrjbwtx2pc/k9J+2oVgUkknZ/akLpZjPm10KgC6wdICl7W9ltHm7NgurGm0WVjAY7GSJAAAAAPpEMbFLCZoSK35PpFhceMf5OZl78Tfn+172qyLZkwvvd5FLbFgrO887VxLhDWaXAqALeiLAavY5ERGv10uABQAAAKBh+ePT6kypte9rW9/J4F+oM7vOvt62vher4777ZOd550r8PvbhBRYDAiwAAAAAEJHcwTF1s/XNn2lb36n1H1X31or1xw2nzHToG9fLzvPOlf3XXimFxJzZ5QDoMAIsAAAAABCR7M7vKiFT5q1vtK3vdOTz6t0N9/+4bX0vRrnYUdl92QWy87xz315GuG6V2SUB6LCeCLCCwWBF0/bAMnouGAyyBxYAAACApmReV0Om7N772tf3ju+ofc98q219L0ba/ldaYxkh0P96IsBaSCPAAgAAANCIVOh8dZnfsSVt6zu736fO7ooMtq3vxej42I+VAGvP5RebXRKADiPAAgAAAAARSb7y7o5ttJ6Pv6T0nVp/ftv6XowO3vglJcDaed65ktz6mtllAeggSwdYAAAAANANxUxc5pb9SilgSrz4G1LMnm5f/7NvKgFW4pU/a1vfi00xn5fohe+vCLBYRgj0NwIsAAAAAIte4UxYCZiSr/7P9g6QOyuJwK/PjxH4NSnm2heQLSapN7dWhFcsIwT6n6UDrHA4vKDzvV4vSwgBAAAA1JU/+py6xG+Dve1jJIN/XrZEcVvbx1gMTj4xZhhg7TzvXEnNvGl2eQA6xNIBlsPhkMnJyabPi8Viyh0MAQAAAKCW3J571E3Wt3657WOk1l+gbhIfC7R9jMXgyK03VQ2wTjxyv9nlAegQywdYNptNRkZGGj4nHA7LwMBAaRP3hc7iAgAAAND/Mm/eqIRL2ai77WOkI/+ijJHb/1Dbx1gMdl16XtUAa+9Vl5ldHoAOsXSANTk5WQqiXC5X3ePHxsZKx9vtdsIrAAAAAA1JbfqEGi4derztY2RmblVDsh3fbvsY/S4dnVECq+iF76/Y0D0dnTG7TAAdYOkAS0QNsYaHhyUWi1UcE4vFZHh4uHScw+EwPA4AAAAAjCRX/626vO/k6raPkdv/oDJGOnJN28fod6emnlLCqoM3fqliSSHLCIH+ZPkAS+TtZYF2u11sNpsMDg4q4VT5kkGv12tipQAAAAB6TiEjieXvnA+Xlv68FJP72z5MPrZM3Sh+/UfaPka/O3rbLUpYdXzsx3J2+TKWEQKLQE8EWCKVIdbMzIxMTk6WHrPb7WzYDgAAAKBpxcROJVhKrnxXR8YpnN2qjhP8Hx0Zp28VCrLvC59Vwqq5NUHJ7N8ruz/5UeXxxOYNZlcLoM16JsASEZmZmZHBwcHSbCutaYEWAAAAADSrcHyFOjNq7T90ZJxi9pQkAr9WGifx4m9IMXe2I2P1o/TMm0pItevj50vu2BERETny3W+qM7MefcDkagG0W08FWCJv73elD7GGh4fNLgkAAABAD8sdeETdm2rLFR0bK/nKnyljFWbf7NhY/ebM0il1/6ubrpt/7mfPqM999VqRYtHEagG0W88FWCLqpu3cbRAAAADAQmRmvq2ESpnt3+zYWKn1H1Y3i4+91LGx+s2xu93qLKsHf1R6LrN3t+y+7CPK88nX+J4I9BNLB1jhcFiCwWDVps3Estvt4vf7DY/hboQAAAAAaklHBpVQKbevc3exS0c+p4yV3f9wx8bqNweuG1QCqtlpNfw74rpZvRvhYw+aVCmATrB0gOVwOCr2u2q2sbE7AAAAgFpSofPKZkX5OzZWdubf1NleO1wdG6ufZPbskuhH3lcKp6IX/aNk9u9Vjjk99ZQSYB36+pdNqhZAJxBgAQAAAFjUktN/ou5LdXZbx8bK7XtA3W/r9S90bKx+cvblZUo4deD6z1cck94dlV0f+/D8cR/+O0lGNptQLYBOsHSABQAAAACdVMwck4T/HfN3BnzpP4p08M6A+WNL1TsebriwY2P1k/j9dysBVuze7xsed/jWm9RlhOO+LlcKoFMIsAAAAAAsWoXTG5VAKfnq/+7seGcj6njB/9nR8frFwRu/pARTZwMvGB53+tkJ9W6EQ9cZHgeg91gywJqZmZHJycmO9B0Oh8Xv79yadgAAAAC9I3f4aXVJ38ZLOjpeMXtC5pb9yvyMrxf/o0g+0dExe1328EHZ9U8fUpYGpqMzhsdmdu2Q3ZeeN79X1gXvldS2SJcrBtAJlgywJicnxWazicvV3g0Nw+Gw2O12GRwc5O6EAAAAACS76wfqpurbOj9jJ1G251ZxzjiMwdtmX12pzKra/6Wrah5/+FtDyvEnH3+kO4UC6ChLBlgiIi6XS2w2mwwODi54I/ZYLCZer1dsNpvY7XYJh8NtqhIAAABAL8u8cYMSJmV3fa/jY6bW2dS7Hh5f0fExe9mJh+9XAqljI7fVPP7U04+rdyMc/kqXKgXQSZYNsETmZ2JpQdbk5KTMzDT+14lgMCgul0vsdnupD2ZeAQAAANCkNn1cDZMOP9nxMdNbrlLGzB0c6/iYvezwN7+qBFKnpmpvN5PesV12XfzB+XM+8j5JvfF6l6oF0CmWDrBE3t4Py+FwlIIsm80mAwMD4nA4xOv1VjSXy1VxvN1ul7Ex/lEAAAAAoEqu+hslTCqcXNvxMTPbv6nO+tpZe0bRYpY7EZfdn7xQCbAaCaMO3XKjuozwCb4PAr3O8gGWpnw2VSNtcHBQxsbGmHUFAAAAoFIhJYnlvzUfJi39BSmmDnZ82Oze+9R9t7Z+qeNj9qq59WuUIGrf4IAUM5m6552a/Km6jPDm67tQLYBO6pkASy8YDMrY2Jh4vV4ZHh4Wh8MhDodDRkZGxOv1it/vb2qpIQAAAIDFpzC7XQmSEiv+oCvj5o7+rOzOhxd3ZdxedPKnjyhB1NHbv9XQeemZN2WX/QPzdyO86B8k9dYbHa4WQCf1ZIAFAAAAAAuVj72kBEnJtf/YnXFPb1bGTa36y66M24uOfOcb6lLAp37S8LmHyvfOmhjvYKUAOo0ACwAAAMCilN3/kDoTasuV3Rk4E5c5/zvmZ3699F+kWEh1Z+wekp89K3uv/LgSQiW3bGz4/JNPPqace9j5tQ5WC6DTCLAAAAAALEqZmW+pe1Ftd3Zt7OT0H6ubx8/t7NrYvSK5ZZMSQO294lIpzJ5t+PzUW9skeuH755cR2j8gqZk3O1gxgE4iwAIAAACwKKVfu1q9G+C+B7o2dmrdB5Sx88enuzZ2rzg1+bg6g+rW4ab7OPSN69VlhJM/7UClALqBAAsAAADAopRaZ1NCpFxsWdfGTm+5Qh37IPszlTt6x61K+HRi3Nd0HyefGFNDsFtu7EClALqBAAsAAADAolSxjO9s9+5Sl3nrG+rsr+gdXRu7FxRzWdl3zeVK+DS3blXT/aTeeF2iH3lfqY9dl9gkvZM71gO9iAALAAAAwKJTTB2WhP8/zG+k/uJ/kmJutmvjZ/f8SN1/a+u/dm3sXpB6c6sSXu355EclfzzeUl+Hhh3qMsJnnmhztQC6gQALAAAAwKKTPxVSAqTkq3/Z3fGPTinjpzb+U1fHt7rTP3tGCZ0O3XxDy32d+OnDSl9Hbr2pjZUC6JaeCrAcDofYbLaGjh0eHhabzSYzM0wPBQAAAKDKHX7K1ACpcHqTGqCt+uuujm91x35wuxI6Hffd13Jfya2vyc7z3zO/jPDSD0k6uqON1QLohr4PsILBYIerAgAAANBrsru+ry7h2+bo6vjF9FGZW/pL80sYl/9XkWK2qzVY2f4vX60EWLPBlxfU36Gh69RlhM9OtKlSAN1i+QBrcnJSvF6veL1eGRgYEJvNVvrvak0Lr2w2m4TDYbN/BAAAAAAWk9n2FXUT9V13db2G5Mo/VDeRT+zqeg1WlNm1U6K6GVPRiz8o2UMHFtTnyXGfejfCbw+3qVoA3WL5AEubddVKc7lcZpcPAAAAwILSmy5VwqPc4e7PyEmt+welhvxxVo+IiJwJLFHCpoNfu3bBfSZf3yw7P/x3pT53f/x8yewhMAR6ieUDrFZmYHm9XvH7/WaXDgAAAMCikqv+Sg2PTq7reg3pLZ9RQ7SDP+16DVYUGx1RAqz4fZ629Hvwxi8p/Z5+frIt/QLoDssHWHrN7IEFAAAAAEaK+TlJvPSf58Ojpb8kxdShrteReesmdRlj9M6u12BFB7/6RSVoOvvS0rb0e2LsQfVuhK5vtqVfAN1BgAUAAABgUSnMvqneAXDlH5lSR27PD5U60l3eSN6Ksgf3y66LPzAfNF3wXknvjral78SWTUqAtfuyCySzd3db+gbQeT0VYAEAAADAQuVjASU4Sq37oDl1HHlWrWPTx0ypw0pmX3lZCZn2/+vV7eu8WJSDX7tWXUb4s2fa1z+AjuqpACscDkswGGyqxWIxs8sGAAAAYCHZfT9WZz699s+m1FE4vUGdCbbq/5hSh5XEH/yREjDF7na3tf8Tjz6gLiP8d2db+wfQOT0VYLVyR8JgkDt5AAAAAJiX2X6LEhxlZv7NlDqK6cMyt/QXSnUklv83kWLelFqs4tDwV5SA6cySZ9vaf3LzBnUZ4aculOz+vW0dA0Bn9FSANTIyIg6Ho2bT7lRot9vF4XBIOBw2u2wAAAAAFpJ+7Sr17n/7HzStlsSK31dqKSYXb5iSix2T3ZddoARMqbfeaOsYxXxeDlz/+bKQ7Lm2jgGgM3oqwGqU1+sVm80mk5PcFhUAAACAKrXuA0polI+9aFotyTV/r9RSOLnatFrMNrdulRIs7bvmcinmcm0f57jPq4xz9PZvtX0MAO3XlwGWiMjAwIDY7XazywAAAABgMYkVf6CGRrNvmVZLKjygzgY7/KRptZjt5PhDSrB07M7vdGScxKaQuoxw4CLJHNzfkbEAtE/fBlgul0tsNhtLCAEAAACUFFMH1X2nXvovUswnTKsn8+aNSoCV3fV902ox2+FvDSnB0qlnnujIOMVcVg585Rp1GaH/+Y6MBaB9+j7AYhN3AAAAAJr8ybVld/77a1Prye72qBvKv3GDqfWYJX/mtOz5zCVKqJSMbO7YeMcfGlWXEd5xa8fGAtAefRlgxWIxsdvtzMACAAAAoMgdelIJjNKbPmZuPYcn1XrCnzC1HrMkwurdAfde9XEpJOY6N96Gdcp4ey6/RLKHD3ZsPAAL11MB1uTkpHi93prN5XKVwquBgQGzSwYAAABgIdld3yub8XS9qfXkT65T6kmt+TtT6zHLqYlxJVA64rq5o+MV02k5cN3n1GWEgRc6OiaAhempAMvhcIjNZmuo2e12Zl8BAAAAUGS2XafuObV7xNR6CskDMrfk5+aXNL78/4lI0dSazHD0tn9TwqSTjz/a8THjP75X3TT+e66OjwmgdT0VYI2MjIjD4ajZRkZGZHJyUmKxmNnlAgAAALCY9MZLlAArf3jS7JIkseJ3lZqKycV1R7xCOiV7r/6UEiYlNqzr+LhzodXqssUrLpXskcMdHxdAa3oqwAIAAACAhUi9+r+VsKhwar3ZJUlqzXvUUO3kWrNL6qrUtoi6H9XARZI/eaLj4xZTSTnw5avVZYQvLun4uABaQ4AFAAAAYFEo5s7K3Iu/WQqKEv5flmL6iNllSTr8SSXAyh1+yuySuur01FNKiHTI+bWujR2//x51GeFd3+3a2ACa07MB1szMjIyNjYnX65WRkZHSJu5+v9/s0gAAAABYUOHsNiUoSk7/d7NLEhGRzBtfLduX6wdml9RVx77/70qIdPyR+7s29ty6Veoywis/LrnY0a6ND6BxPRdgxWIxcblcNTdwHxgYIMgCAAAAoMgf86t3/At9yOySREQku2uk7M6I3ZuBZLZisSj7r71KCZHmVr/StfELiTnZf+2VyvhnX17WtfEBNK7nAqzBwUElqHK5XKXZV+V3KSTEAgAAAKDJ7btfDYoinzO7JBERyR2eUOpKhz9ldkldk96xXQmPdn/sPMkd7e5G6rH7POoywpHbujo+gMb0VIA1OTkpNptN7HZ71XBKP0NrYGCgyxUCAAAAsKrs9m+qS/V23Gp2SSIikj+5Rp0Ztua9ZpfUNWf8zyvh0cGv/2vXa5hbE1SXEV51meTi3NUesJqeCrCGh4fFZrPJ2NhY3WMHBgbEZrNJOBzuQmUAAAAArC695Qp1s/T9PrNLEhGRYnKfUldixe+ZXVLXxH54lxIexe+/p+s1FGZnZf8Xr1CXEa4IdL0OALX1VIClLRGcmZmpe6zX6xWbzSbBYLALlQEAAACwuuTa9ytBUT6+3OyS3lYsSGL5b8/XtvTnpZg+ZHZVXXHg+s+X7T9lTnAUHx1RlxF67jClDgDV9VSApS0NbCbAauRYAAAAAP0vseL3lQCrOGed7wrJ1X+r1FY4td7skjous2+P7LroH0qhUfTC90t23x5TapldNa0uI/zcpyR/4rgptQAw1lMBVjAYbGoJIXtgAQAAABARKSb3y9ySn5tfpvfSb4kUUmaXVZIOX6bODjvyjNklddzZFQElNDrwlWtMqyV/5rTsu+ZypZ7ZaYvM0AMgIj0WYIm8PQvLbrdXXRqobeJut9vZ/woAAACAiIjkT65WAqLkqr8xuyRF5o3r1Q3md99tdkkdF3/gh0pgFPvh90ytp3w/rtg9d5paDwBVTwVY2h5YC23siwUAAAAsLrlDj6t3+tv0cbNLUmR33aXUl3nz62aX1HGHhq5TAqMz/udNrWf21RVKPfv+5dOSO3XS1JoAzCPAAgAAAND3slG3EhCl37jB7JIU+UNPqAHb5k+bXVJH5Y4ekd0f+7ASGKV2vGVqTfnTp2Tfv3xaXUYYfNnUmgDM66kACwAAAABakdn6ZXWJ3q4fmF2SonBylbrEcc37zC6po8o3Td//xStFikWzy5LYPXeWLWu8y+ySAPxfBFgAAAAA+l5qw0VKQJQ7/LTZJSmKyT1KfYkV7zK7pI46/ugDSlB07K7vml2SiIjMTi9XlxFe8xnJnzltdlkAhAALAAAAwCKQDP6Fepe/UxvMLklVzEli+Tvna1z6i1JMHzG7qo45fMuNSlB0+rmnzC5JRERyJ47L3s99SqltbtW02WUBkB4NsILBoHi9XhkZGRGHw1GzcSdCAAAAYHEr5k5LIvDr8+GQ/x1STB81u6wKyVV/o4RshdMbzS6pI/KnTsqeT9uVkCi59TWzyyo55rlDqS0+OtKxsZIZ85dNAr2i5wIsl8vFhu0AAAAAGlY4+7q6PG/6T8wuyVBq46XqLLGjz5ldUkckNq5TAqK9V39SCqmk2WWVzK58sWx/riukMDvbkbGGn0xJvtCRroG+01MB1uTkZCmYGhwcFK/XW7fNzMyYXTYAAAAAE+WPLVHv8Bc6z+ySDKW3Xafu07XnXrNL6oiTjz+qBERHb7vF7JIU+eNx2fvPn1DvRrj6lbaPE4hkxXbbnIR359veN9CPeirAGh4eFpvNJl6v1+xSAAAAAPSI3N77lGAoHRk0uyRD2ahbqTPz1rDZJXXEEdc3lXDo5MRjZpdU4djIbeoywvs8be3/yKmCfGUsJbbb5mTEn25r30C/6qkAy+FwiM1mY1YVAAAAgIZlt39DDYZmvm12SYZyB3+iBm1bPmt2SW1XSCRk71WXKeFQYtN6s8uqcHb5MnUZ4bVXSiEx17b+H1+TEdttc2K7bU4uuishmVzbugb6Vk8FWNr+V4shwIpEIhIKhSQUCjV8TjweL50TjUYtORYAAADQbenNl6tL8/Y/bHZJhvLHX1GXOq77R7NLarvk65uVYGjP5ZdI/vQps8uqkIsdlb1Xfly9G+G6VW3pezZVlEtGEqUAy3bbnCzfSoIF1NNTAVYwGBSbzSaTk5Nml9IxExMT4nQ6ZWhoSGk+n0/i8bjhOfF4XHw+X8U5LpdLpqenq441PT0tLperK2MBAAAAZkmu+Xt1c/T4y2aXZKgwF1XqTE7/kdkltd3pZ59UQqEj3xoyu6Sqjt71XXUZ4f33tKXf0eUZJbyy3TYnw0+m2tI30M96KsASeXsWlt1ul3A4bHYpbacPhnw+n0xMTIjP5ysFWm632/A8t9stQ0ND4nQ6ZXx8XCYmJkqPDQ0NGQZL09PTpec9Hk9HxwIAAADMU5TEy7+rBEOFuR1mF2WoWEhLYvlvzd8t0f/LUkwfM7ustjp653eUUOjEYw+aXVJVZ19aqtR64MtXS3GBd0s8eLIgH7lzriLA+vAdc3JittimyoH+ZNkAa2RkRBwOh2HT7kRY7Xl965WgKxAIlIKhSCSiPBePx0vBUiAQqHpe+aypiYmJ0uyoctrMq4mJiY6PBQAAAJilmNyrhFeJ5e+UYsG6m2YnV/2VGrad7o3vM40o5vOy7/OfUZflrX3V7LKqyh09InuvuFStN7R6QX3e/ny6IrzS2tPrs22qHOhPlg2w9EHVQlowGDT7R2nI6OioDA0Nyfj4uOHz4+PjpZlZeh6PR4aGhmRqasrwPC2M0odioVCoFEQZmZqakqGhIRkdHV3wWAAAAICZCideVZflrf5bs0uqKb3xEnW/rqPPm11S26S3v6GEQbsvu0BysaNml1XT0e+51GWEP7635b52Hi1UDa9st83JFx5a2OwuoN9ZNsAKh8MSDAYX3GKxmNk/SkMCgYBMTExU3Uhdm+FUHmBpS/eqhUZa6KSfaaX1VR5QabSAa2hIXY/eylgAAACAmSru7Bf+hNkl1ZTZ+mWl3uxe4/9n70VnljynhEEHhx1ml1TXmcAL6jLC6z4nxXRrM/i+/nhKCayuvj8pH75DDbF2xwpt/gmA/mHZAAvz4vF4acmffllfPB43DJr0tLBKHypps7lqBU3l/bY6FgAAAGCmzM7blEAo88bXzC6ppuzO29V637rZ7JLaJnb3nUoYdPzBH5ldUl3Zwwdlz+WXKHUnNqxrup/w7nzFjKsN0bwMP6mGWg9Os4wQqIYAy4Ki0aiEQiEJhUIyNTVVCq/KZ19Vmymlp4VK+qWJjcyU0vrV9rpqdSwAAADATOnXv6jOaNp9t9kl1ZQ7+Jg6Y2zLlWaX1Db7r/ucEgTNTi83u6SGHHN/Ww3eHmp+VtwXHkoqQdVXf/L2XQeXb80pjw/8MNHu8oG+0VMB1uTkpHi93obb2NiYBIPBntnIXaMFQfpmFAo1Eyp5PJ7SY80EWNqSxlbHAgAAAMyUWv9RdU+pI8+aXVJN+eMrlXpT6z5odkltkdkTlehH/r4UAu2yf0CyB/aZXVZDzvifV5cRfuUakVzjM6WeD6shlf2uhKzdkRcRkSOni3LlfWq49er2fKd+FKCn9VSAtZCN3QcGBnomyAqFQjIxMSETExOlzd0XOgOrFwKsTZs20Wg0Go1Go9FobW0nAn+oBELb1o23fYxV6za3ra9I6Fml3lOB3zP9NWzLz/XIg0oItP2zHzO9pobbmjWyQxe+7TzvXNnywlRD54Y2bJZP/OCUElB9/ZHDyjE3PXpIef6mRw+Z/zP3edvywpRsu/1WecPlNL0WqzYr6qkAy+v1yuDgoNhsNrHb7eJwOCpa+fPaf2uP9UqIpReJREp3+NPvgdVMqKQPv5oJsKLR6ILGaobZH1AajUaj0Wg0Wn+1zRtWytmlv1IKg2aXvkO2bFjetv6fW7FNvv7IYTn/jrNyy/gB2bAxvPCaN66R00t/vVTz2aW/LK9tXGH6a7nQ9sa3b1YCoDecXze9pmbaW9d/Qal/2+23NnTeyORuJZw67/ZZCbwaUY558sW3lGM+eueshDa0LxSlvd22PD0hb7icMjNgV97LzVPPmF6bFZsV9VSAFYvFZHBwUAYGBmRmZqbqcV6vV2w2m0xOTpbOc7lcYrPZxOGw/p0ujExNTVXMbopGoy1trO7z+ZrexL3VsQAAAACzFM68psxmSr7y7gX3eWK2KEu35OSWp1Jy3u3qptx3L0vL8dnigsdIBv+XUnfhzGsL7tNs+794pRIanF35ktklNeXs8mVK/Xuv0HV2PwAAIABJREFUuqzuObtjRfmXH6vLAx9Ykak4bjZVlGsfVo/zv5brxI+xqBTzeUmEN0j8Po/sufxi5f1T7oZ545fMLhUN6qkAa2xsTAmmahkYGBC73V7xmM1mk1gs1qkSO6baDKjymVLltCWI+lCp3kypSCTStrEAAAAAs+SP/UzdT2r9+S33dWK2KOOrMvKJexIVd5PTt28+lZZkZmEhVmrDRUrd+WNLFtSf2QqzZytCg1zsmNllNaWQTEr0wvcrP0M6Wn1ShYjI/SsyyrVxyUhCTieMr40Hp7PKscNPpjrxY/S9YiYjifAGOTZyu+y+7IKqoVV5S77Weyu1FqOeCrCGh4cbDqBGRkbEZrMpSwa1x4LBYCfLbIl2p8Hp6WnD56enp2VoaEhcLldT57nd7ornA4GADA0NidvtrjlW+fOtjAUAAACYJbvnXvWOfq9f03Qf2w8X5Pbn0/KRO6uHVuXt+sdSCwqxyu+cmNt3f8t9WUFiw1p19tJnLzW7pJYcvuVG5ec48Uj19+XI6ULFNTO+qnL2lWZ3rKAc++E75uREG2bzLQbFTEZmV78iR923yq6LP9BwaMUsrN7TUwGWtol7I/tYaWGXPqzSlhZaMcDSZi+NjhrfklVb9lc+a2p8fLzqxun6WVvxeLz0eDwer9ikXU/bI6v8zoetjAUAAACYJfPmkBIEZXe46p8kIvmCyMo3cnLdo6m6YdXwkym5+v5kxeNfejjZcgCR3fnvat0zt7TUj1Ucf2hUCQuOfa+x98FqzvinGl5GeOcLaeV6+MQ9CcnUWRX4hYfU6+jp9Y3f6XCxKSSTcnb5Mjly600Nh1a7Lv6AHHHdLGeXL5O5dauYhdWDeirA0vaxGhkZqXlcLBYTu90uNptN2StL29DdiksI9QHQ+Ph4aZleNBotLfkbGhqSSCSinKffm8rn85XCo1AoVJoRZbRUUAvEnE5nKcSKx+PKWOVLBVsdCwDQe+bWrTK7BABYsPTmAXUm04FHax7f6DLBi+5KyA9fzMi+44XSeUYh1tX3txZi5Q48qtSdiVzd0s9vFQdvUDdAP/3CM2aX1JL86VMSveC9dZcR7jxakA/foV4LgUj9MOrp9eoywi88lOzEj9Gz8qdPyRn/lBy59aaK5Zy1Qquj7ltldvUrUsyoM+DKZ9QxC8v6eirACgaDpTsKulwuw43c/X5/aa8r/Ybtfr9fbDabDA8Pd7PkpgQCgdLdBsub0+lU7kBYfp7ROdoyQKMZUfF4vBQ6GbV2jgUA6D17r7qs5/YnAYByqTXvUfeSOr7S8Lj10bzcvSwtAz+sHVzdMJ6SJ9dlZd/xylBq55GC3PpM5Yytr46nZNPufFN154+/rG4+v+5DLf38VlDMZCrChsz+vWaX1bJDN11Xdxnh7c+rs69uejwlZxrIonYcKcg//WD+Gjzv9jnZsre5a6ff5GLH5Ix/Sg7ddF1FeFit7b7sAjk2crskwhukmK/++qWjMxXn8gc8a+upAEtkfh8rrdntdnE4HKXZVVobGBgozbQKh8OlGVmNLD80UzQalampKfF4PKU2NTVVNxjSZmpp5/h8vqohlF4gEBCfz1c6b2Jiouom7QsdCwDQG2ZXvyI7zztXZle/YnYpANC6Yl4SL/+OEgQVE/P/n3tqrij+LVn5t8l0xd0E9e2j35uT7z6XluVbczKXrj2bat/xQkV4YbttTr78SFLWzDR+V7ni3Hal7sT0n7b8Mpgt+Vq4IlzoZeXLCPdd8xnl+ZVv5Cuupxcjjb/3rmfV6+eh6er7ZvWrXOyYnHrmiYqZe7Xanssvlvh9nrqhVbkjt96k9LP/i1d28CfDQvVcgCXy9myq8sBKH2iNjIxULBOcnJwUv99vUsUAAPSIfL40pf74Q8b7MgJALygmd6uzmF7+bZFiVqLHCjK+OitffqRyyZ++XXlfUkaXZ2Tz3kJT4x49XZQRf6aiv2seTMr0mw0GGfk5Sbz4m/P1L/tVKWZPtvAqmO/ETx5WAoKjd3zL7JIWJLMnKrs+fv78z/Thv5Pk65tFRCSREXE+pc7C+86zack1cQkt2ZKrCD8TdYLTfpB8fYuc+OnDcmj4Kw0vDzzwlWvk+IM/krn1a6SQbG255dz6NbLrkg8q/Z59cWmbfzq0S08GWJqZmRkJBoNKAwAArZsNvlz6H7jDt9xodjkA0LLCiVeUACu+4ly5J5CRgXtrLxO8/rGUPLE2K/vizQVXeifninLvi5Uh1pXehAQanI2TDP6FUn/h7Ost12OmI98eVsKBU5M/NbukBTvynW+oywgfe0hERF7YrO5h9dE752T1THNLAI+cKsoV96nX6KvbG5/B1TPyeUls3iAnHv2xHLzxSxI9/z2N3S3wa9fKiUcfeHumVbY9m9wfG7lNGePwN78qhUSiLX2jvXo6wAIAAO116OYblI1PAaBX5Q6MKQHQi49/vGpodeH3EuJ69u1lgrOp9sx2SaSL8uOVlSHWp+9NyAub6wcSqfUfVffvivXeapJiPl9xhzijTc97Tfkywv1fvFJiZ4pyw2PqrL67lqRb6v8HfnUZ4d3LWuvHipJbX5MTj9wve6+6rOHlgfu/eKWc+MnDkj10oCM1paMzFftrsY2CNRFgAQAAETHezDSzp/a+iABgRdGjBdnw8reVAGj84esrwqQr7kvKj15KS3hPZzbKzhVEHn01W7En0sd+kJCn19eePZJ+/fPqHRT3/bgjNXZS+b8ruy7+QFP7E1mV0d0In1u6R3mPP3FPQja3eF0F31KXEV7pTcjR063PCDRTMZ+X5NbXJH6fR/ZcfnHDodXBG74gp555QrJHDnelzmPfc1XsbdYP12q/6akAa2RkRBwOR1PN6pu2AwBgFUfdt1b8D+SZwBKzywKAhm3Y9fbdBD99b0KeeexzSgDkeeD7pUDgK48l5cl1Wdm7gGWCzXh8bVYuuktdFnbRXQl5fG31ECuz4ztK/dmZ3ts76tQzTyj/phy6+QazS2qb8rsRPvzVB5T3977lrc+amk0V5UsPq7O5/K+1Z7lcNxTzeUmEN8ixkdtl92UXNBRYRS94rxy66To5NfWUKXdBzh46UBFK8v9A1tNTAZbD4TDcuL1WY18sAADqM/oft53nnSvxe79vdmkAUNOpRFGWRXLyradTcr57PiR69YnzlADoW94J+c4zKXlpa05mTViR9cyGrHzsB+pMrPNun5NHX80abvKd2+9T6k9HBrtf9AKV3+HtxE8eNruktjk19ZTys6289LOl9/Uqb1K2H17Y7J0Hy5affve5VJsq74xiJiOzq1+Ro+5bZdel5zUWWl34fjl08w1yxj8l+dOnzP4RKmZh7b3qMmZhWUxPBVjhcLhi0/byNjk5KQMDA2K328Xv91fcjRAAAFSK3+cxvsPPl682uzQAMLTrWEF+sjoj1z2q3vVNa9uf/lMlAHrjzU1mlywvhLOGm8g/sCJTcae5fOxFpf7U+vNNqrp1uz91ofJvSvK1/lkdk4sdq/g389O37BDbbXMy9urCZ0uF9+TlQ2XLTncetdYywkIyKWeXL5Ojt91SsddZrdDqyK03ydnly1q+c2CnMAvL+noqwGrUzMyM2Gw2cTgcZpcCAIDl5U+fqnrL6uiF7+evjwAsZcOuvNwTyMjlP0oaBle22+bkw7efVsKfuSXniBStcSe3F1/PyVXeytr/f/beND6K80z3PvMmM5OZ5D3JzJmZZObNnDdntiQzmZlMTmacOPGJI2PAIDA2NjJgCJvBYISxWWQwNrZsQCyy2MUOYgchdoRAgGjEKtQgIRA0au17t/buqu7qrqrrfCBanqqW1FJXd3W17v/vVx9AXc9zV3VXdz1X3fd1b7wooJnrFLEkrpSJn7v8Ax2j7jtCRZn690QQ9A5LU6rmTmeOcc07W/DuLh5Vjdo0AlhwkBVnj9wKnzLC5pNHu713UG7FI15EXcJSOK5fDZvPgOyuhbf6kOr/KQsrvIlIAQvoLDekDCyCIAiC6JmGlG093ni6LIV6h0gQxACnhZNxPs+DpcfcGLzCt2gVtcyJoSud+Py4G9fMD1nx59L39T4EhquFIqZtV4tYiefcjFm3SoQzEC1n0lSm3JFG/rYDzDFeem0iUnsx5+8Lh295mM9H3KHwKCNs2LGpV9GqZPQQ1CcuB5dzM2xEq3ZkrwP81R/Befa/gb/2U4gNWR1/89rqVcIcZWGFD8b6FuwDycnJ5IFFEARBEL0gC4LKYFWZPt988qjeYRIEMUApsUk4cMOD2Sm+ywTbt3GbOGy8KHR0E/TWnWHL7269qPORqLn51Iv3dqtFrBWn3ahoeCZicZd/wByHxJXqG3QfUGayNOzYpHdImrPuQKVKuGkoq9Ns/Ke1El79qrPkdNByJ+6X6ZcNJIsi7BvWdCtalY4dAdvaleDMOWGbtSR7HXDd/LVKHHbnjoLkLAKgtlUoHTsi7ES4gUrEClhTpkwhAYsgCIIgekHZIap41CA0bF3P/F994nK9wyQIYoCRUyxi/QUBYzeq/aK6bnNSXDh4w4NSG+sN5CndwCxOhQfTdDqSnjGXiPhwv1qc+yzNhaI6Ea5bLzLH0TVTJNwpGz+K+S3hcm7qHZKmZBV68fIKJzJGT2Uf+qSpy9ICIf64m/ls7MjSR0iRRRG18Yt8lgfaNyeBL8jTJa4+IXvhNr+hEq86tnNfh/BoLrz1xaosLK3fV6J/RJyAZbFYOrKvqISQIAiCILpHFkWUTRzN3KDZNyeBM+cw/1cxY4LeoRIEMQBo5WVk5Hux9JgLgxO6F62GJDjxWZobFx540cb79hoSHs1lBaynX4T4aPynoFJC3CG1iLX4qBt1N3/HHIenYrfe4fqFL4NzydGmd1ia4fLI+CT12Xu2bGZKUEslz973Mp+LWbt5leF/sJF4HtULZ6vLBMcMg1BqDWksgSA8mNa9eNW15PjCd9C8fySsg/+LOVbKwtIfQwlY7b5W/m6JiYl6h0wQBEEQYUvr2RNsinzMcLgeP4Snuop58lgyahC89nq9wyUIIkJxuGQcvCEgZn3P2VZDVzqRdF5Aia33Tmzu3FHMgtSXWXM40eiQfXZTPHrwY1aIsyzVO1S/aLtwlhV1PnxX75A05cqjTlFpSpwZhYN/05mRFP0i3Bp6R/KCjOGr2WsjlGWE7iKLz8yrqvmzwJlzQhZHoHiefKQSqvirPwJ/7afdCllth7+Fypn/2HHMTYf36n0YA56IFLBiYmKQnJysd7gEQRAEEbbIgoCaxXOZm1Hb+lUdf6+YNUlR+nFLx2gJgohUHC4ZQ1d2L1pFLXNi3EYOR2554HD5n3XCm37Clt41hf93GC/IeH8vK2J9uXkL69OTN0nvMP3CvimRze5NXqt3SJohSsCEzax32dUpc5jjbTq6X9M5l59iywjXnAtNJpDrYT5qFn+gEq9qPv4Qrof5IYlBCzwlSeosq8zvQXZVPvt7xW5wmd/rVshq2vLfUTb+J6iY+Tt4qit1PpqBjaEELLPZDJPJ1ONGJYMEQRAE0TttVy4oPCx+yzxJVZrvan0zThAEAQCPqsRuhav5B124bvFC7D3hikUSwF/6a2YBKvMlQYlfa3hBxiepnWLF/PUnWDP6O0P1DtEvKudOZ35D2jLT9Q5JM47dYTsDvrzCiZJdbBlh9ZJ5ms5pLmGvk+GrOQheTadQwZvvoOrDd1XiVW38YritluBOriHess3gLnyHzby69u8Q688xr5M4KwTLZ+Cu/INPEctx/GuwLfsumo98rNOREIDBBCyCIAiCILShNn4xc0Nat/Jz5u/NqWxr8PrV8TpFShBEJHPiLisG9KVMsDtkrojNtLj0/wFyeHZE84UoAZ+lPROxJifmsJkgl/5F7/B6xVNZDmv0i52dbYf+ylA+ST3hcMl4LYlTZUO5CgtgfeXXzEMh99Mnms0rSlCV2F55FDwFy3H9Kirem6wSr+pWfQ5PVUXQ5tUab9VecJe+z34fXPl7iDVHut1Har4N4eFsOBWiV/vWevRbcN19H5LTOCJeJEECFkEQBEEMMJy3smEd+ivmptSRncW8hsu5yfy9cpYxylYIgjAW6y8IzKL84I3AS6PEhststsX1X2oQaWgRJWBTpoARCdWwn/5Wx7HYTn8b2Y+a9Q6vRxxZmWwjkNmT9Q5JM/aYBJXg2uh4VtpaHceWETYfO6jp3Fsus3MvPurWdPx22i5noHzaWJV4ZVu/Cl67caqdvLXHwWX9SFE2+F14K3b6tb9Yfxbue291W1bIX/8veErXQxYag3wkRFcMKWDZbDYkJydjypQpjPdVdHQ04uLiYDKZ9A6RIAiCIMKW+jVfsl4WS+NUr/Ha6lE8alDnE/RhL5DvA0EQmrPwIOv5dO1x4JlS3srdbNmdOUaDSEOP4JWx66qAJ8d+yBzPnM33cTLXo3d43dKwfSObwZuUoHdImlBYLeJthffVblPn+9B4YDf72/rpAk3nN5dKeGl559yvJ3Gw1vc/U9EXremnUPb2ayrxyr51PcQ243SRFG0X4br+n6zodP6b8JT00YtN9sJTsRttJ/65WyHLlTMM3mptxUqiewwnYNlsNpVw5WsjE3eCIAiCUMPn30PJay/75U1SpfAwcVy/GuJoCYKIZLwiMG4jWxZVosGC3PP0c7ZzX6G2QkKoKb0wiDmeD9afwchEJ47eDk8Rq2phLPPb0Xr2hN4hacKGi2wG1PQdPMrtnZ9X16MHTHZzyahBEIqfahrD/AOsgKblZ6Dl+BGUvDGUee+sQ55H455tkD2hMY3XAqn5Fly3fqsSmoSiL/s9plByF7ZVP0PL7j/1LWSd+xrc9ydCtF/U8EgIXxhOwGoXr2JiYpCamgqz2QzgmbBlMpkQHx/fIWKlp0eOWSBBEARBaIF901dsG+yFsyHzvM/X1iclsEbuB3aHNliCICKaknpJ1W3Qq4FVlZA/lVlceko3BD6ojgj5k5njWZa85fflaxz2XQ8vYcFrq0PJ6CHMb4f7ySO9wwqYu8UiXvuKFVuP+BCPqhfOZssIjx/WNI5DN1kRLe6wS5Nxmw7uQfGIF5nYi0dGoenwXk3GDxVSWwFcOSPU4tXjjwD438XUF00H96A05l9R99nfoPXwH/kUsrjM70IonAep5Z42B0SoMJSAlZqaiqioKEyZMqXHboPtr4uJMWa6MEEQBEEEA5flMUrHjWRuUFtOHev29S0nj7Kdh5YtCWG0BEFEOtces53VFh7UZjHuuvMys6j01p3SZFy98Fg+YY5n645PmPO286oH7iB3pPMX581rzO9G+TvjIIvGMdDvjpVnWOHow/0uNDjUgkjT/l2KEv2FmsZhqRHxaiLbATGvrP/nV3K70bB7C4oG/5KJu3TMcLScPKph5MFH4krhvj9OLV49nA14Ay9/9FRXoWLm7559rif9GLaEv4TjzNd9+2OZ/gUe6wpIvHEM742CoQSsuLg4REVF+eVx1f7a9gwtgiAIghjoNO7ewhqzx06F2Gjv9vV8npldiEwbG8JoCYKIdPZfZ0WBDRe0ySbisv6JWUyKrfc1GVcvvOVbmePJODyVOW9Ry5zYnCnAoY3+FxCNe7f32OHWiJgeixiSwGZfnbnnu3SPf3AfRS93ikElr70MoUTbDoyfH3cpBMz+XTdiawvsW9aq/K7KJo5G6/nTmsYcdDwNEB5MVwlJ7rxJkFzVmk3TdHgv+2Dv4+fAX32pe3+sm7+Bt2I7IIXBxRkhGErAio2NRVRUlF+vTU5O9lvsIgiCIIhIR6gsR/lUtqtQb6UBUkszSt58hdlHKCsOUcQEQUQ6CafdzEL8xN3A/XxkoR7O9G90LiIz/l/DdwkT688xi+LqK8MwdRuvErHWZQg+s4JCSe2nC9gSurRDusYTKG4v8Okx9nO65KgLvND9ea6aP4vNdNY4k+nMPQ8Tz3u7eXA9xOMLr60OtrUrVeJV+Tvj0HbFYD5OkhvCow/V4pX5DUhOi6ZTeetqUTl7CnPOGnasgadsM1w3f9W9kJU7GmJtZHjB6Y0hBSyLpfcPYrsXFglYBEEQBAE0H9mnyqbyVJb3ul/VAtbPw5GVGYJoCYIYCMxOYTNJcksCLzWTWu6qSnmMjtSWzy6Gr/07rltEzNylFrFWnXGjplkfEUtsaUbpWLZM3fXA2F5A6Xle5vy+tNyJrMKe6zWVWWi18Ys0jammWcL4TWxGWPYT/2tIPZXlqEv4TCVeVc6eAufNa5rGGgoEy6dqwejOUEgtwanEak49yJZbjn8VrscPIXMlEJ7Gg7/6Q58iFpfxLbgfzIDYmB2UuAYKhhKwUlJSEBUVhcTExB5fZ7FYEB0djejo6BBFRhAEQRDhi7fRjsrYqcwNV+PuLX7tqzR9b/BzP4IgiJ5o4WW8mti5CB+S4ERdS+DCi1ibpljIvqJBtPoiexrhPN+l+9mFP4cscrhbImLuPpdKxPrypBultsC7OfYVLveOqhRN4rmQx6EVjQ4Z8/az53f5KXev+ynL74tHD4FQqm328lfpbkX2Xe9xAYD76RPUfv6RSryqXvAe+Ht3NY0xFHiKV8N57g8VZXu/htgYvCQW0W5D5fvvMOfPvmVtx9+l5hwID+fAeeHPfQtZl38Aj2UJJMfjoMUYyRhKwLLZbIiOju4QsXxlYplMJsTExCAqKgrJyck6REkQBEEQ4UXr6TT2aeG4V+Gy+Hfj1HLuZFANaQmCGJgUVLIG7tO2++6G2le8JUlsGdGDGZqMqze8wtervTQqv1zEwoNqEeuTVBcstaEVsVT+QPGLQzq/1hy9zZbqvZrI4Y7VvyzBqg/f9bthSn+4Wshmhk1M5lDf2vP77SrIQ83iuSrxqmbJPLgePdA0vlDgLUuG88KfKbITfwqx/lzQ524+foS9rxo7AvzDfOY1oi0d7ntqU/mO7NDsn8NTuhay0L0XKaHGUAIW0NlhsH2bMmUKYmNjERsb2yFu+dOpkCAIgiAGAhLPozouln1SuOkrv/d3PXrAlh7+7g3InsB9agiCGNicz2cX4J+l+ZdB0htC4QfMItFTtEyTcfXGdSuKNaa3X+7425MaCZ+kulUiVtxhFx5UhK4DYN2yJazP4sE9IZtbayobZczc5VJkOflvlt64Zxsr5n2hrZjX5pLx7k62hDQ9r/vfZi73Nqo+nKkSr2q/WAy39ammsYUCb9U+8Jf/J5vZdOXv4a05Epr5GxtUIqV9k48qMVmCt2ovXHcGd++PdWcovFX7QxJ3JGA4AQsAzGZzhx+WcouOjkZycjKJVwRBEAQBoC0znS1lGDUIfL7/niQSx6Fs/KvMGO6nlPZOEERgbLvCdiDckaVNB0JX7uvM4tBbtU+TcfXGnTeRPa7KFObvJTYJX5xQi1gf7ONhLg2+iCW5eJRPHsP8VnB3bwV93mCx5xqbfTV2I4eHlf5ntPH37zLnouTNVyBUlGkao/Ia+vKE7053zutXUTFrkkq8qlsVD091paYxhQJv7QnwV/+ZFa8yvwtvxc6QxtFy6hibhTVmWLf3V7K7Hp7iRPDZP+tGyPoDuO+/DdGWEdJjMCKGFLDasVgsSE1NRXJyMpKTk2EymUi4IgiCIIgu1H4Wx9xg1a/5ss9jVC/+gBmj9cLZIERKEMRA4tNjbHbLhQf+m1D3BJ/9czZTKYheOKFEeLK418yyqiYJK8+oRaz3dvO4+VSb89sdfEEeu5h/Kxpic1NQ5wwWT2okTEjmAhNYJQmVc6ezv51nj2sap7mULcN9LckJax0rsrVdykD51LdU4pV9w2qIDcYrXRPtl8Bf/y9W/Dn/TXhL14U+lpZmVCsa3djWr+pxH8nxCMLjRarssQ4h7uJfQij8AFJLboiOwngYSsBqF6vM5uB0FCAIgiCISMJ5/SqKXv5Fx42Vdeiv4LzV9+43Dds2sje+W9cHIVqCIAYSU7ax5U+PqjTIEpJc4C7+FesVxZUGPm4Y4CnbzHp7Fcz0+Tp7m4y15wWViPXODheuFgYvE6vlxFGVr5JR2XSRPX/TtvMo6YcpfsOuZDbjadknmsc6X+F/lnqnU6hsPXcSZW+PUolXDds2QHK0aR5LsJGab8N1+yWV6KNnmXDr2RNspt3oIeDv926GLzaa4H7wDpzpf+LbH+vqj+EpWgaJ1zZrLxIwlIDVXjZoMkXGkxSCIAiCCCb1q+I1MdRVliHWLJ6rcaQEQQwkapplDE7ozHB5PYlDm+/qpz4hOy2Kbl9/C8ih78YXDLx1p1nfnLsjun1tmwvYnKnOxJqYzGuW6aakfvUXrEiyZ2tQ5gk25hIRo9ey2VeHbvbP91HZlbFkzHAIleWaxnvoJlvq+NHhZ15yLccPo2T0EGZ+69BfoTFlO2Sv8XwspbaHcN99VSX0CI8/AhB499J+x+VoQ3XcHDbTPWmF3/uLtWlw5b7WvT/WzRfgLd8K2esM4lEYC0MJWPHx8dRdkCAIgiD8gL+Xg+KRUcxNVduVC/0ay11kUXTbGQnJ6dA4YoIgBgp3rKyB+5wUbToQivZMdvF341eajBsOSC332AyNa//R4+vdHhk7stSZWG9t5HHmnsYiliyjYsYE5nfCkZ2l7RwhYvVZ9pzN2cujvqV/Iqjs8aDy/XfYMsJzJzWN11Ir4dXETsFtcAKHh5t2wRr9Iut/+epLaDq8V9O5Q4XMl8N9f7xK3HE/nA149c8kaz1/WuU1yuXe9nt/WXTCW74VrpsvdC9k5b4GsTYtiEdhHAwlYFksFkRHRyMmJoa8rgiCIAiiB2zrV6uypmShfybJsseDsklvMuMp20UTBEH4S1oOmzWy+qw2HQi9lTvZBe69sZqMGw7Igg3c+W8wXjmQej5vMoB91z0YupLNKHo9iUNajnZZOK6nj9lMo9dehreuVrPxQ8W1JyKGrmQFv1PmwMS+hp2b2TLCFZ9qFG0nnx9/lm035IsGrJu6nrEOaM/8ajmVqvm8oUD2NMJUe/RwAAAgAElEQVT9YIZavMqbBNldo3d4AH7f7VnhFVrXD79RmS+DUPQl+Ks/9u2Pdf5P4c5/J2J8/fqLoQSs1NRUxMXFISoqCjExMR3m7T1tFotF77AJgiAIIqS4Hj9C6VvRmj71VZrBt549oVG0BEEMNNZlCJqUaCnxPF2qKC+K02TccIHP+gfW38tZ5Nd+R255MHINK8xEr+Y0O++t6aeY34fqBbM1GTeUeERgaRrrJ7X4iBvOALVV7u4tRQbzCHiqq7QJ+vecMXsw8rNqJE9mH1wVDXoOZb8bjdaMM5rOFzIkAULhfLV4ZX4DsvOp3tExtF08x2ZhjXgR3J0b/RpLasmF+9FccBf/0reQdfl/wvNkMaS2RxofhTEwlIDV7oHVl438sgiCIIiBRsOOTcyNVNXc6QF3g2pM2cZ22tmYqFG0BEEMNOYfYA3cr1u0MRd333+bNXcuiyzbEdeNX7AdFptu+b3vyVwP3lzHZmK9vMKJPdcEeMXAPIRs61cZvtHH+Ty2rDVqmROZBYGXWsqCgIrZU9gHQOdPaxBxJ1VPq3HonS9V4lXF9PFwZGVqOlcoESxLVeINf/VHkN3hl90nCwJqPpnPemGtig9oTKmtAK47Q7stK+Qu/sWz7zg5uB1Gww1DCVjtXQj7slEGFkEQBDGQEMpLUT55DHMT1Zx6MOBxHVczWVFs/iwNoiUIYqDh9siI2cAKKWV2bYzWXbeimAWet86gmSfdoBTovFX7+rR/ep4X4zfxKqFm2xUBnNB/EatyzjTWb/FyRr/H0oNmp4wFim5+X550Q9bIG9y+bQMrbKz8XJuBAXgqylC3YqlKvLo7YQqcN/vedThc8BSvgfPcHykMzX8NsSF8k1PaLmWwpvnDXoDz5rWAx/VW7e9WyHLdHQnZ06JB9MbBUAIWQRAEQRA903RwN3MDVT79bXhrqwMeVygrQdHgXzKtogPN6iIIYuBR1SQxQsHIRE6zsbkrihK71sjy6hMef8RmmFn973bWzoMKEcNXcyoRa/kpN8R+6Iie8lJYh73QWTo1/P9AKC/t+0A6cu6+R3U+iuq0617pvHODLSMcNxIeDX6XXZbHqFGU9xcNeg5n3ngXHyy6DsGgiTmesi3gLv4PRdOCn8Jbf07v0HpGFFV2C1p5nsmCHd7SteCzf97FE+tP4K0xprdZIJCARRAEQRARgiwIKBkzjG1lnrJNs/FLx45gxnZZCjUbmyCIwBBbmvUOwS+uW9hSrQ/2uzQZV/Y6VNkJkYanLJn1+Cp4t1/jPKoS8cY6tYg1fQffZ+HGcf0q+9Bk8ph+xaQXgheqc7H8lDZNBbqi/P1su3IxoPHExgZVtnXRoOeQPfINvPZpBaKWOXHlkfEULLExG85zX2dL5TK+BbHRGNlkfJ5Z9Z7weWbNxpc9zfBYlsCZ/g24772l2bhGwtDf7DabDSaTqceNuhUSBEEQA4XW9JOq9HXJoV2L6dqlC9nSxJNHNRubIIjAqF26EE1H9+sdRq/sy2YN3Ddl9q87qhKprYDN2Mj6B03GDSdE23m2fOjO0H6PVd4g+RSxXl7hxB6T4Hc2ln1zEuuPuHZlv2PSgz0m9vM4dKUTVU3aZV+1ozxPdQlL+z2WUFGmelhVNOg55E56B6/E2ztN6I9qL8QFE6mtAFzGt1gh+tzXDVcKXDVvJmu5MG+m5nNIXClkV6Xm4xoBwwlYZrO5T2buZOJOEARBDBTKJo5mjXQ3J2k6ftOhFNbHI3G5puMTBNE/3FbLM9F6yPNwXL+qdzg9svyUmxEMTpm16YQn1qayncpyhmsybjghteSyIl32/w5ovPtlIuYfcKlErGcd+Fy4Yek9g6dixgQ2syjzfEAxhRJLjYTfbWFFvK2XtRFUlfAFeaoudbLQ97lchQU+xauaJfOQW+hgjuX1JA7F9dqLccFAtF9WNSlwnv8mPKXr9A6tzwQ7C2ugYygBy2KxIDo6mroQEgRBEIQCZRmHdcjz8NTWaDoHZ85hS0WmjdN0fIIg+kf1wtnMwjicy3unbmNNxJ/UaLPA9hSvUZTXaZ/1oDeyuw7Oc3/YWVqV+V1ACkwAbHTI+CzN7VPE6i0bS+J5WIc8z/wuaP27E0zWX2Czr0YmcnC4NHJu94GyjLCvYjNfkIfiES+qxJHa+EWQxWedPKfvYK+vY3e0EYiDidSSA9ftQaoSYE/RMr1D6zehyMIaqBhKwEpMTERUVBSmTJmC9PR0vcMhCIIgiLChctYkzcoTukNytKlunCWe13wegiD8x9fT/pIxw+C11esdmopGh4QRazoX16+scsLWpo1gIDycE7DBuRHgrvwv5jhlriTgMWUZOHPPi3d3+c7G+uiwC9lP1NlYXM5N5nNXNn5UwLGEivtlIt5UlFDuvx5csSeQMkKH6bJKLPSVaX3wpkf13oUzkqMQrrujVOKV8GQRgOCJicGmPSuWsrC0x1ACVnvpIIlXBEEQBNGJrwWs22oJylxK01i+IC8o8xAE4R/KJ/3tW8WMCWEnMOeXi8zi+p0d2sXnymUXwd7qA5qNHU7wN19gOy02XtNsbEuNhK/S3Ri0XC1ivZ7EYUeWgLqWTlGhcfcWVpBZtkSzWILNmnNs1tnsPS7UNgdXMOlvGWFr+kmf4pWvJi1PaiSMTOwU5gavcCKvXAzG4QSMzFfAff9ttXj1MBayVzv/Tr1Q+oZWzJigd0gRgSEFLIIgCIIgOqlZMk/lhREs6hKWMnMZwTSaICIVX+K18rugvbQoHDh3n+1A+MUJ7Uym+eyfKYQdY3Qt6yvue2MVQt1Bzec4d9+DWbt5n9lYCw+6YHr8LBtLKZ62nEnTPJZgcN3ixSur2OM6fjc0pXZ9LSNsTjvk89puTjvU7T7KktBdV4Pj6xUIsqcJQsFMtXiVPxmy2zhlqD3hKwsr3D0KjYChBKyUlBTytSIIgiCILoQ6TV15M10bvyhocxEE0TNKAcE67IVeS4z0ZOtl1nNot0mjhbXIgbv4F2xpHV+uzdhhhlC4gC2VLF4VlHms9RLWZQgYvEItYr36FYcdFx0oUnzehFJrUGLRElECPj/OlkrGHXKhlQ9NuVp94nK/ywiVJYft/pYO0+Ue5zhzjxWK39vDgxfCqBxP9qo+x86z/w1u85uQnE/1jk5TKAtLewwlYNlsNkRHRyMuLk7vUAiCIAgiLKhfFc/cHFXOmhTU+ZQlEGUTRwd1PoIgfKNs3FA06Dk4b2WjMnaq6v/DJTNmyVFWOLj0sPcud/4guyqZhTB34TuajBuOeEo3KMqtZgd1vox8L2JT1N5YU+PYph7FowYFNQ6tuPDAqzqWCw+0+Rz6Q9dmKNbB/4XiV3+jKiOURVEldLWXHDpv9Z5ZWN0kY/wmNoPuug8PM70Qnn6hEq/4qz+CLNj1Dk1zKAtLe8JWwDKbzTCZTKqtPQsrLi7O59+Vm81m0/tQCIIgCCIoeGprVL4Ywb4xkgVBNafkML5XBUEYjYoZE5jrsL3LldjYoCpTsg55Hpw5R+eIgUlblB0ItSlvFBuy2MVw9s81GTcc8dadYbNW7kYHfc4Sm4QNF9x4ZWXne7dq+nbmM1ayeGHQ4wiUVl5G3CFWjPs8zQWvGLrsJFkUUTJ6CIoGPYfyST+GI+1rcF58Gd6qfZAFO2RRRG38IrV4NWpQnzwnE8+x2Y7rL4RHGaGnLFklXnGZ34PsrtU7tKBRt2wJZWFpSNgKWO1+V4FuVG5IEARBRCrK8oKyiaND4nejXDj780SYIAjt8JV91bVxg1BqRfGIF1XZG0JFmW4xVzXKeKnLgvqNdRw4jSywPOXbFaVIb2gzcBgitRWwYp3pJyGbO7PAi7n7nglAJ2Nimc/X7sV7NcuoCxbH77Id+l5Z5cR1S+g94tqzq+o//2uVmNO6/3uoWfx9lI39105xcMywPl+7WYVsw4RJW3jNOn72F29NKpznvs6KVxf/ApLjsa5xBRtPdaXqwV9b5nm9wzIsYStgJSYmIjY2NuDNbKZ2lQRBEETkITnaVH43reknQzK3srShcf+ukMxLEMQzlCJy7VJ19guXc1O1aCobPwpiY4MOEQO3nrKlW3P3adeB0GNZwvpCPflIs7HDDdnrYAWAjG+FdP7yBgnJlwQ8eOUl5rM1NS4Hw1dz2JwpoLwhjPyWfk9Ns4TZe9gMwDXn9MlKai8jbD3wDZWAxYhZh/4IjRv/Dq7C3ZC9jj7N0eaSMWMne7wZ+foJjGJjNpzp31B9dsUIbbagRGn3EKoHjpFI2ApYBEEQBEF0T0PKNrZ8Y8wwv9pxa0HLmbReF88EQQSHtisXe8y+6krzyaOq11bNnR6y74quHL3NZr8kaigeuO+9xQpYZcmajR2OqAzrQ+wdpPT1eTjkNxj0ZWvHe/v+XhcuhtBXyh/2ZbMldW+s5XCvVB8BQRZFlE/5dY/ilWpL/wZcd4bCU7oBElfq1zzbrrDHvPyUdl0/+4LkeAwu41vs8Zz7Orx1Z3SJRw98ZWG1ZpzVOyxDQgIWQRAEQRgMWRBQMmYYcyPUdCglZPMrFy8lY4aFbG6CGMjIooiyiaP7JCDb1q5UiVg9dT4LFl+ls4vpI7c8mo3tuvELZnEs2jM1Gzsc4bN/zhyv1HI3pPMru9Gmx8xUGaO/spLDhosCSu36Z2NZ6yRM2sIx8W2+pK8nVNPul5n30HHia30StPirP4LnyUcQG7IA2bdYmFvClhGOXsuhxCaF9DglrhRc5vdU8Xur9oU0jnCAsrC0IawFrHYfLIIgCIIgOlFmVRSPGhRSI3VZFFXli15bfcjmJ4iBSmvGWZU5u1Bq7XEfWRRRvWiuSsRqSNkWoqif8cE+tpzp5lPtFm7KjCTJWaTZ2OGI2/wGKwbUpIZ0fqUptTlxCxYcVHcqjFrmRGyKS9fSNQDYepkVT3+3hYelNrRCjhLu4k+Y97Dq/f+F4hH/G1Wxf4eWfT9UZyz1sHEXvgP3vbc6jODbkQHMP8C+L6l3tBOOe0N214K/+iNVvJ6SpJDFEE5QFpY2kIBFEARBEAbCVwaGfXPobwYrZ02ittAEEUJ8Xfv1q+L92lfieZRPG6cSsUJlJMwJMt5cz2bAVDRoIyDI7mpwXYyhuQvfgext1WTscEUonMcKAsVrQjq/MgOYzzOjplnCjiwBryVxKhFrcIIT6zLcKK4PvWiUVy5ijOKzl3JN3+wrqfU+I1C1Hf8ayt56Ztpet2wJZFGELNTDW3scQuF88Dee9z87K+PbcN15BcLTLyDaL+PIzTbm2BcdcYXmGB2P4c59XRWf8HhRSOYPV/RqvhNJkIBFEARBEAZC6X9jHfaCLqbMypuwxt1bQh4DQQwkfGVfeaor/d7fU1ujEh6sw14AX5AXxKifYamVmEX0xGQeskaVZWLTTba06tq/aTNwGOMpSWJFgUdzQza3UFGm+hxKfKchf/YTEXGHfGdjvbebR/r90GUAAcBX6W4mhpm7eFQ16pt95Sldz7x/TRu/0+vDKKnpBjzFq+HOfQ1c5nf9FrSar/wMx/e/i88278ZbqwsxOIFDfnlwj192VcGdN1EtXj2MBcS+mdFHGmJjgyqDvTntkN5hGQoSsAiCIAjCQCi7j/mbgaE1bZnnmTiqF87WJQ6CGAjIgoDSsSMCvvZdhQWqxVPJmGHw1NYEIepOLj9iOxAu1jALxFt9mFkku3KiNRs7XPHWpDLH7Da/EbK5lUJqZexU1WtsrTJ2mzx4Y506G2vQcieSzrtRVBd8EemGxYvhq9n5j+WEVkDzhds8hnn/ahf9bZ+6+UrOIngrU+B+MAO86V/9FrPKT/wNLux/DTcy10BqvhOUY5O9LXAXzFLN7c6fDNldG5Q5jYbyAWAom/BEAiRgEQRBEIRBaG+93XUTKsp0iUUotap8uAiCCA5K0+y+Zl91xVcXw/LJY5gsGq3Zc431INqcqV03NI91FbtQLpil2djhith0ixXtbvwiZHMrjagbdmzq9rU3nnqx+IjvbKyZu3icuRc8MUmWgfjj7NzzD/Bo5vQ1lZe5YnCX/oZ5/1rPr+z/gN42iLYMeCyfwnV7EJzpf+Kfb9a5r4O/+QKEx3Hw1p3SppOlLEIoXKgWr8xvQnI+DXz8CIGysALDEAJWcnJyvzeLxXdbYYIgCIIwGtULZ/ep+1iwKR7xIhNPfxfUBEF0j6+uo/YNgXkeNe7fpRKxqhfODpoXy5cn2TKuM/e0M/UWHs5my5SsCZqNHa5Irko4z/5Bpxhx6fvQrCazF5Q+bL35HzY6ZKRcE1Q+VO1b4jk3LDXaZ2NlFnhVc6Xn6WsmDwCeyj2KboL/qel7J7Xcg6d0I9z3xoG78gP/jeCz/gnuvEnwlm+D1Pawf8dW9IVqXFfOK5Ba7ml2fJECZWH1H0MIWIFsJpNJ78MgCIIgiIBx3r4O69Bfd97wvPwLOHU2Tq9ZMo/tpnOBuukQhNY0Hd7Lmv6OfxWuwoKAxpTcbtg2rFGJWPYt6wBZezFhxk62A+H9Mu2EMtfdkcyCWaweGJkM3OW/ZY5b4iuCPqdQYkVRly5qxSNehKfKv3lvW0V8kur2KWJN38HjlNkDSSMdp80l46PDbPbV0mNuCPrrV3DnT1OYmn8UtLlkdzXE2lS4H81Fydmf+y9mZXwbrpxX4Cn6AmLDZUDqveTXU5IE7vyfsuLVzRcgNl4L2vEZGbfVgrJJbzLfv00H9+gdliEwhIAVGxvb781sNut9GARBEAQRMPWJy9jsq8/i9A4JDTs2qRe/BEFohqeqAhXvsr539m0btBm7vha1X36sErGaDu/VZPx2Ghwyhq/uzL6JXs2h0aFdxgl/7aeskNN0Q7OxwxnXjV+ywl3TzaDP2XbxHPNZqfpgRp/2b3bK2H/dg7EbfWdjrT7rRmF14ALqyVyPqgvitSf6d3qTBTv4qz9i37f60Dz4yXrkQuy6C9i8/XNcOTgM9af/3G9By5X9M7gL3oO36gAkrlQ1tqd8O7jMv1Ls8x8Q69NDcmxGpWH3FuZ6qpgxAZ7Kcr3DCnsMIWARBEEQxECGz7+HktcHs9lOmfrfGDouZbAlSItC1wmLIAYCylK/somvw/30sWbjuyyPUTX/PbaU5fXBaD1/WrM57peJjJjw7k5tvbac577OLJxlT7Om44cr7txRzHF7a08EfU5l2ZNtU2K/xskpFrE0zbc31rTtPE7c9cDbT72ptllCbAqb8bfyjHaea4Eg2jPZTKeLfxGyuVt5GdN3dJ6XEQnVuHdrD9z33wZ38S/8FrOc6d+A685QeEo3QOJKITZmg8v4liKD61sQG7NDdmxGRSgtRvnUt9iOzvt26h1W2EMCFkEQBEGEOfbktaxQFBcbVMNlf3FbLUxcpWNHQHK06R0WQUQEQlkJyt8Zxxpm70rWfB7u7i1UTB+vMnV33tJmAXrmHutFtOykdmKCxJXqJgjojfBoLnPsnpKkoM9Z9eG77IOUjP5nD7XxMg7d9GD8Jt/ZWAmn3XhY2fdsrP3X2YYBrydxyC3RP/sKUL9nwoNpIZ1/62X23Cw79ftrUfZCbMyGx7IEvOkn/otZZ/+bSkB2nvs6vHVnQnpcRqZx73b2u3faWAhlJXqHFdaQgEUQBEEQYYy7yIKyt0cxNzgtp9P0DgsAIIsiyiePYWLjC/L0DosgIoLGlO0qUcltDU4nr7ZL51E6ZriqPMwdoNcWAGzOZBfNKde0MypWZrTw2T/XbOxwx1OSxIohj4KbAeupqkTxyKjOTpiDfwmhuCjgcc2lIr444dsba8o2Hmk5Hrj99K4qrpcwdRubfbXxYvgYY3OXWVP1UGTNdeVuMZsNOXoth5J6tUgocaXwlCXDdWconOnf6JOg5a3aF9JjMjqeijLVA4TGlO16hxXWkIBFEARBEGFMw56tzI1NZexUiI0NeofVQW38IvaJ/NnjeodEEIZHKC5CmUIcbtizLahzNh87CGsXg+52rz1PVWDdRRcfYUvFrjzSLhvGU76dWTy7772l2djhjrf2BHvsuaOCOp/DdIn165k1SbOxnW4ZR255MDGZ9ylkLT/lxoOK3rOxtl1hxdK3N3MorAqP7Cup9b6qzM4fc3RNY5CBefvZ6zH1jqeXnVzw1p2B8GAauEvf71G8CkUWYCTSdGA3Wyo+eYwm4nCkQgIWQRAEQYQpnupKVChKiLQ2WA4UZZaIbcMavUMiCMPTsDNZl7KShp2bVabu9UkrIDkd/RpPkoEJm9kSsae12nU59Dz5iF1APwleR7dwQymI8Nd+GtT5lJ+N+q+Waz5HXrmE5ad8Z2NN2sLj6G0P+G4Sqh5UiHhrA/tZ220Kn+wrwbI0pIJjdxy4wRrcLzrcNxFNar0P4ekXcN38dUgzACMZX806Gndt0TussCWsBSyz2QyTyaR3GARBEAShC01H9rGL2Klj/W5ZHiocpsts2dG8mXqHRBCGxv30McomjmYXM/t3hWRuydGm6ngaiPdWeYPELJbHrOfg6iXhoy+4773FCljlA6f0RvY0h9T/q3rR3JCUsrs8Mo7d8WDyVt/ZWF+edCOvXC2CJp1nha8ZO10ob9BOLA0UZbdMT8VuXeJ4UiNhxJpOoW9wghP55f3LUpMFOzwVuynzSgOaD+9VNOwYDffTJ3qHFZaEtYBFEARBEAMVsakRVe+/wy4id4ffEzlPRRmKBv+yI8bi0UMgNjXqHRZBGJaG7RvZUq13J0AIYWt1T2U5aj5dwMRgHfprNB8/3Oexcqys587MXdo2n3Dd+j+MKCDW69+dNWTIErjMv+linv3/QHZXB2UqscGOkjdfYT4TLg380XrC1iZj8VHf2VjDV3M4cbdTCS2qk1SvOdZbaVwIkVrusl5SF/4MUttD3eKZf5AtI9xlCp9zNVDx1Faj4r3J7D3f9o16hxWWkIBFEARBEGFIy5k09mnc+FfD9mlc+fS3WSP3ezl6h0QQhsT1+CFKx7/Klg0fSgl9HA/zUfn+NLbL6FvRaLuc0adxjtxiy5XWnNO2pIu7/P8zApaeooAeuG48xx5/852gzOO8la0qaYU3NKJHRr4HIxN9dyp8f++zLCulIDNhMw8xfJKv4FUY7rvvjtQ1nox89roct5HTNR7iGU1H97PfueNHwfX4kd5hhR0kYBEEQRBEmCG7XaiOm8PcyNg3h2+Kft2KT5lY+5OpQRAEYE9eyzZtmD0Z3trgZNX0hvP6VZT97g02G2zGBHC5/oskK8+4g5YVI/EVcJ79g84Sugt/Dtnbptn4RsBtHs12gKs5FpR5GvftZD4HdQlLgzJPd/SUjTV0pfr/rjzys21hiHDlvs6WDxav0jUeXpBV5+1BRXiY3Q9kvLY6VM5hHxzYt6zTO6ywgwQsgiAIgggz2i5lMDcwJa+9DD7frHdY3dJ0KIU1cg+CuS9BRDp8QR5K34pmxeDUA7rG1HruJIpHvcTEVB0XC7fV4tf+03ewPkb3y7RbJItN10NqYh6OCI/eV3SBWxuUeWqWxik+lweDMk9vXHnkxWtJvrOxglWmGiiS0wLu4l91KfX8GqSmm3qHpTLL1zo7kugfzWmH2CyssSPhepivd1hhBQlYBEEQBBFm1H7+EdvtKXGZ3iH1iPMmW15SOWea3iERhOGwb0xkr6P3p8Frq9M7LFWL96JBz6Fu+afw2m297qvM8mjhZM3i8lYfZMQbl85lWXrgKV7NdoIrnK/5HJKjDWXjR7Fl4vdzNZ/HX1o4GZ+l+c7G0lok1QJvxU5WaL35G71DAqD2pxuZyEEIr8S1AYnYaEfVBzPYLKxNX+kdVlhBAhZBEARBhBHOm9dQ9HKnKbp16K/A3b6ud1g94qmtRnH0i51G7iN+C09drd5hEYRh4PPMKHljKJvlkhYepbiy1wv75iSViGXf9BXkHnyQHlezC+RJW7T12fFYE1jx5uFsTcc3AmL1IVbEu/eW5nPw9++yGSFvvwbRoX+p5tn7XszczXpfrTjt1jssFe68SWyWnGWJ3iEBAFp5GdN3shmSFx6QghUOtJw8yl5zY4aDz7+nd1hhAwlYBEEQBBFG1K+KZ25car9YrHdIflE5ewoTN3fnht4hEYRhsK1dyVw/VR/OhNjYoHdYHXgb7Cqvu6JBz6HpwO5u9zE99jKL47jDLk1jEgpmhZWvkB5ITdlsds+NX2s+h9JYuvbzjzSfo7+0cDK+OPEsG+vlFU6U2MLIuR2A7K4Fl/UPbKdMW98aIQSTTZkCc41+khp+AuBAxNvchKr5s1hrhvWr9Q4rbAhbASs1NRXJyckBbxaLfzX6BEEQRPjQduUihFKr3mGEHE91pWqByJmN0dGvLmEpu7A9ul/vkAjCEAgVZbAOeZ65flozzuodlgrJ0YbyyWNU31EO02Wfr99lYjudbbmsrceO+240a2BeHR4Za6FE5kuZc8Bd/oHmc9QuXah7V8zeuPXUiz2m8PNwEmtTFT5t/wFZdOodVgdFdRJzjb68QtsyX6L/tGacZa4765Dn4amu1DussCBsBazY2FhERUUFvJlMJr0PhSAIgugj1YvmwjrkeTTs2ARZCL+b0mBRn7hc1fHLKCiNR2vjF+kdEkEYAqVAUDZxNGQxvHx82vFUV6Jk9BAm3uIRL8JlKVS9Nv4461OUnqdteRJv+ldGHAgHY+yQI3vBZX6vi0H41yG7tS3fVr7ffF74NhQJN9wP57Blro/m6B0SgywD8w6wZZjHcrTrFEr0H1kUUTZxNOuHuipe77DCgrAVsLrLwIqLi0NUVBSmTJni8++JiYmIiopCdHQ0ZWARBEEYEInnUDbh9c5SmgXvoe3KRb3DCjquJ49Q+tYINgvj3Em9w/IbLvcOK769axzxjSD0wnnnBopH/pa5dlrOntA7rB5xZF1E6diRrOF87FTwD+4zr3tnO+uv86BCO1FO9rTAmfFtVrhxVWk2vpHgs3/OCnktdzUb2/XoAdsRd8wwiI12zcaPaEQOfPbP2CzBmqlBnq4AACAASURBVKN6R6XiwA02U3LxEW1LfYn+05p+in1YMGoQuNw7eoelO2ErYPnCZrMhOjoasbGxPb4uNTUVUVFRSExMDFFkBEEQhFa4rRZViUrRoOdgW7sSUhgYxwaLhh2bDJOF4QtZEFRlUGJLs95hEURYo8y+MkrWpbK8pT12iecBALZWGa+s5JgOZ80aliZJbQ/Y0qwrf6fZ2EbDdXcU67FUp50A2nImjfVmmztds7EjHdF+gS3vvPL3kN01eoel4kmNhBFrOq/VIQlOPKgILy+xgUzFjAlsdvvShXqHpDuGErCSk5MRFRWF9PT0Xl87ZcoUREVFhSAqgiAIQkuaFd1XmE4sY0fAcf2q3iFqjuRoQ/GoQYoOZIf0DqvPKG+0nLey9Q6JIMIWX2K9kb7fGndvUcVfs2QeZFGEuYTtQDhrN6/p3GL9Wbb73q0XNR3fSLgfzmazfEo3aDa2sqlIw45Nmo0d6Xgsn7Dlg/mT9A6pWz5LY8t9d5uojDBccFy/qvqedVsHdoWZoQSsdl8sf2gXu8gDiyAIwljULVvSrYDV1V8pnDp0BYqyy1PJmGGG9P5Seng17t+ld0gEEbZUL5xtyOyrrvj6vrZvTsKpXLYD4YrT2nY385ZtZsQBd95ETcc3Eh5rAiuUPI7TbOyy8aOY95bLGYA+Y/2Ev/UiKyxW7NA7pG45bWav19gUF9ykYYUNlIXFYkgByx9Rqi+vJQiCIMKH0rEjVGKOLxGreNSgsOzU1VdkQVAdY0PKNr3D6het6SfpJosg/IDPMxs6+6odiedRGTtVdSwnVx1hFsT7rmsryHuefMSIAx7LEk3HNxLeqv2smHd/vCbjemprVO9re4ko0TNS8y04z329s3zw4l9Ccj7RO6xuqWqSMW4T61l346lxLAwiHcrCYjGUgNVu0B4X1/OTBbPZ3NGF0GazhSg6bcnPz8ft27dx+/Ztv/ex2+0d+1it/refD+VcBEEQPaG8YS4e8SIknkfD1vUqf6UOT455M+GpDT9fCX9RtUoe9oJhvb6UJVElo4foHRJBhCVV82ZGjLeQ2NigevDwdPDzmDX/Wsdi+OpjbRfDrntj2eyWcmOK/logNlxVlFP+RpNx265cNHyGoF54ilez70nua3qH1CtrzgmMgLXhgvGywCOZqrnT6QHh7zGUgGWxWBAdHd3RhTA1NZXpMmgymTpKB41q4n7kyBF8/PHHWLBgAbPt3LkTdrvvrh92ux07d+5U7RMfH4+srKxu58rKykJ8fHxI5iIIgvAHZceVmk8XdPzNefMaapbM8ylilU14HU0H9xjONFzinKhewJYR2beu1zusfiO2taI0ZjhzPEJxkd5hEURY4cjKVH2HGb3TqvNWNsqnxDDHdPXVtzBn3hVELXPCWq+tKTR/41escbktQ9PxjYTktLKG9ll/r8m49o2J7G9T8lpNxh0IuO6OZDMES77SO6ReySpkfesmbeVhb9Ou8QIRGI4sVlC2Dv01HNlZeoelC4YSsIBnHQbbRayetri4OMNlX3UVhjZt2oQjR45g586dHYJWQkKCT2EpISEBCxYswMcff4x9+/bhyJEjHf+3YMECn8JSVlZWx9+TkpJ8zuWL/sxFEAThL/YNa1gPpb3bmb+LzU1oOrgbZW+/5lPIqvl0AZw3jWMc3nqBzb4qeWMoXI8e6B1WQFQtjGUX5pcH7sKSIJTIXi9qFJ0Ha+MXA7LxF4qtGWdQMnoIc2xn35yBeV/cg9ur5fHJ4C79LSMQSI5CDcc3FrLkBpf5V53laul/DNldH/C4yoyP1szem2gRgOR4BO7Cn3d+PtP/GFJzjt5h9UorD0zf6WJErAv5Xr3DItqRJdR+voj97fhyYJZOG07AAp5lYsXHxyMmJsancJWamqp3iH0mIyOjQxjKz89n/pafn98hLB05cqTb/ZTi1pEjRzqyo5S0Z14px7Pb7R1zZWSwi47+zkUQBOEvVe+/w/w4O2/49jHk7uWg9kvfZu8lb76Chl3J8NaFeVmhLKNWsZCtT/L98MBI2JPXsn5eOzfrHRJBhA1tmefZ76zBv4Tz2hW9w9KMpsN7Vd/JF975CN66Ws3mkPkyRrxyXvgfgOjUbHwjwmf/jBX0WswBjeepKIN1+G+YbA+hrFijaCMbb/lWRUnnS3qH5DdbL7NlhMtPadt8gQgM57XLKHr5l8zvh8N0Se+wQo4hBSwlRsu08sWmTZuwYMEC7Nu3z+ff9+3b15Et1ZWkpCQsWLAAJ0+e9LlfuxjVVRS7fft2hxDli5MnT3ZkgQU6F0EQhL94KsuZG+aS1wfDW9/9okd28Wg+fhjl08b5FLKqF84O67IcR3YW6/c1/Dfg7t7SO6yAaT1/mn0flszTOySCCAsktws1n7Bl0HXLP9U7LG2RZVxbulb1fWxbvwqSSxsDcLHxGlsyd+0/NBnXyChL1rx1pwIaz6Hwv6qcPUWjSCMf9/232fLBp5/pHZLf3C1hywjfWMuhxKZt+S8RGLWKzq+18YsAeWC9RxEhYEUC7eJPd0bq7dlPSgGrvXSvO9GoXXTqmmnVni2lFKjaaRe4FixYwPx/f+YiCILwF6UvTPXC2X7t5yosQP2aZT5FrOIRL8K+OSksnxzXrVjKLmRXRMZC1v34kcqfTHa79A6LIHSn7YK6YUN3WaZGZt3ROuyd8Inq+7gxZXvvO/uBsuue6+6rmoxrZISCWaxoUub7Ht9fGrZvZLOD167UKNLIRnZVgrv8A9afzW6cDBlZBuYdYMsIj93x6B0W0QXH9SxYh/6auT4dWeH7sDYYRLSAZbPZIiI7C+gUnXbu3Nnxf3a73afQ5Gu/rqJSezZXT0KTctz+zkUQBOEvDTs2sYaxm5N636kLDtNlVSes9q107IiwalEvlFpVMfJ5gZV8hBPFowYxxyZUlOkdEkHoTsWMCeyT8wjtIjV9B49X4u3IHvmG6nuuLfN8wON7rMsZgcD9MFaDqI2Np4g9J8KTRQGNVxk7lfW/yjirUaSRjbf6EJsdmP2fgGSsMryDN9gywtl76AFUuFHzKWs/UZewVO+QQoohBazU1FTExcUhNja2263dH8tkMv6TLbvd3uFZ1TVDq7tMqa60i0pdSxP9yZRqH7fd66q/cxEEQfiL8oa5P4KT5GhDfeJynyJWe6q12NgQhOj7Rv2qeLY8Y9YkvUPSlOqFszVftBKEkWlTlGQVDXoObqul9x0NhigBL694tvB9c4kVucNfUWWd8QV5Ac3hfjCDzTYqXq1R9MbFW7WXFfXuT+j3WBLPwzrkeeZ989SGuadkmCA8fI99Hx59oHdIfcbWJjMCVtQyJ6qaBlaJWjgjSsC6rQUoGvQcbo98HY8PnYYsinqHFVIMJ2DFx8f32oGw6xYJAlZ7d0JlyV9fRKWupYd9EbDaBbP+zkUQBOEPsiCobpjFluZ+j8fnmVE2cbTvssJRg3R9miw2NqiONZyyw7SgYev6gLLpCCKSkEVR9X0UqdlXJTaJWfjO//wurMNeYI69ZMywgAQR151X2BKtmqMaHoExERuuKIzDf9vvsThzjur9InpH9raCN/0b+9msPa53WP1i/kG2jHCXicoIwwFRAj5LcyNqmROz5l/DoC9bMXw1h0dVJGCFLSaTCVFRUYiOjkZiYiKSk5MRExODmJgYJCcnIzk5GYmJiYiOjkZ0dDTS043f7rWnzn8kYBEEESlwt6+zGUmxUwMe01NThYadm1HyxlCfQlbd8k/B38/VIPq+ofQWqZo/C5KjLeRxBJO2Sxmsn1ncHL1DIgjdaD2dxgoCrw0Cl+vb89ToXHjgZRa+S4+50Xo6DcUjXmS/ExbPhVDaP29C/uq/sB33miPzXPYFyfmULV3L+sd+j9WYsp31v1pFHcb9Qaw/p3gPfghZMKaVzSmzh7mOY1NccJOGpSucAGzOFFTZcQsOukjACmfas69SU1M7/q+9ZLAr6enpiIqKQny8sb9wu4pXvozT+yIqdfXO6ouAZbVaA5qrL+Tm5tJGG20DdHu46kvmhvnRkvmajZ2/bzcex07zKWJZYqJRsHoZzKaskBzn/fQzsLzF+nQVrE/U/fxrvd07c5I9z68Phjn7mu5x0UZbqDdz1hU8fmc8cz08XDxP97iCtX15qJxZXH1xsBy5ubkoWBmv+v59tHAO7l3t23fvvZwraD33px0igePs15GXk6H7ceu9me/eQOu5b3eel3N/jPs5l/s1lvL38sG61bofnxG2iquTGQGr6vKrusfU3y3DlI/RXzUz1/Le8xbd4xqo283bZnx+sEIlXk1PtiE181FQ5w5HDCVgxcbGIioqSvV/SgELAKZMmYKoqCjDmrhnZWWpsqCUWK3Wfhmrt5ck9sXEvb9z9QW9vxxoo402/bbCuTPYG+ZNazUd/97VLBSs/hKWN4f5FLIK57yDvH27g36cSqHuyaQxuHflku7nX+vNfPcuLONeZY41L/Ww7nHRRluotwfr1jDXwdNXX0LekYO6xxWsbc6OGmaBlXzyKXJzc2G+dQsPP1mo+u59+Pli5N7N8Xv8glsHGZGg6fz3dT/mcNkaL/wTc24KbvX9c2Y2XYXl9SHMe3Q/9ZDux2aEzXbhp8z5L8r+TPeYAtni9lQx1/In+yp1j2kgbrdzzIj3IV5N21yPo5mFQZ8/HIkIASsmJqbb1xrRAys/Px8ff/wxFixYgIyMjB5fq8yUUrJp0yaVqNRbplR+fr5Psao/cxEEQfSG5HSg9O3XWHPjJ4+CMhd/Lwe1y5b4FLFKxwxDw67koJnVeuvrUDFzIjNn08HdQZkrHKiNX8Qca8vpNL1DIoiQ4rXVo+r9d5jrwLZhjd5hBZWp23lmkfWwstP82Vtfh9ovP1Z99zYf3uv3+GL9ac28niINV85w1n+pvu9ej1zubea9KZs4GhLHBSHayEJszGbOPZf515A53+slo3DlEVsOPGkrD3ubrHdYAwqvBOzIUpcNztnL417pwCob7IqhBKzExERERUUx3lbt/2exsJ1c2jOwjCZg9UW8AtDRnTArK8vn3xMSElR/by9NTEhI8LlPe/aX8u/9mYsgCKI3+Dwzc8NcPm0sEMSOKhLPozntECqmjfMpZFUvnA1HVqbm87YcP8we5+QxEMpLNZ8nXGjcy/qo2Nav0jskgggpzccOsiJ5zHC4AuzAF87UtsgYnNC5yBr1FYcWjl3wup8+RtX891hPsNcHo+38ab/m8JRuYLu85f0uCEdiTISCd5lz4y3f0ucxmg7vZZsNfPFxECKNPDzWFaywan5T75ACpoWTMX0HK0hfyPfqHdaAQZaBXVfV4tXsPTxySwaueAUYTMBqN3GPiYnpEKba/a7i4uI6ygVTUlI6uhAaqYTQarX2SbwCgH379nVrnN7Vt6qrAbzdbu+xPLHdI2vfvn0Bz0UQBNEbykVeXcJnIZnXVViA+sRlPkWs4pG/hX1zUr9NhpWIba2o+vBdZo6GHZt639HAOK5dYc3qP3xX75AIImR4aqtROXsyK+JGeDfOnGJRtdDyBZdzE+XvjFMJ+tyt7F7nEAoXMEKBYPlE68MwLJ6iL9lz86Tv4lOdIkOu6VBKECKNPFx3hrHiYel6vUPShC2XWAFl+Sm33iENGPZcU4tXs3bzyLEObPEKMJiABXQauXf1vWovF1RuiYmJOkbaN+x2e0cG08mTJ/3er6s31c6dOzvEo9u3b3eM56tUsN0H6+OPP+4Qsex2e0d5oa9Swf7ORRAE0RP1Kz9ny0mOHQzd5LKMlnMnUTl7ik8hq3LONLT6mRnQE63nT7OZGG9Fw/U4OGWS4YKnshxFQ55nsiy8jfSAgxgYKDNZSseNhKuwQO+wgsrxu2znsoTT3S922zLTUTKG9SSs+mAGXI8e9DiHyxzDCAWe8u1aH4Zh8VbuCSg7TeJ5lP3uDeY94e7eCk6wEYTUmg9nxn/vLB88/01Irff0DksTlKL0G2s5lNik3nckAmJvtgcvKcSrd3fyuFVEGXCAAQUs4FnZYFxcXMe/bTabSsQykngFgBGOetuUHlPtJYG+toSEBJ8ZUV0FM19bdxlg/ZmLIAiiJ5SLGLfV0vtOGiM52lC/St0lq6OMIn4RxMaGfo9fMWMCM95AaUteNn4Uc9wuS6HeIRFE0JF4XvW9Zo/w7CsAWH+BzRg4cMPT4+tb00+qvmvLJ49B/ap42DesQUPKNtXmOPtDRqRpTf8CbZnnweeZVZvbaoGntka1RSqi/ZLCH+ylPu3vtlqY98I67AXIQSznjxS8ZZvY835niN4haYYkAx/udzHX9bE7PV/XRGAcuOHByytY8eqdHTxuWEi8aseQAlZ3WCwWmEwmQ5UNtpORkYGkpCS/Nl/iktVqxZEjRzpes3PnTr/KEDMyMrBz586O/Y4cOdKtSXugcxEEQSjx1NawpXsjXtQ1Hj7PrBJdOmIbNQitGX03xVV6fBUNeg5CRVkQog8/lEbuzWmH9A6JIIJOQ8o2lRAQiABuFBYcZBe6pse9L7gatq7v9sGBanv5v9B6+I8YsaB0zL/7v38PW/GIF1E2fpRqq4ydiqp5M5mteuFs1K+KV222tSvRnHYIfEEeJN53+WQwkZxPWCPxrB/2af+WM2lsRty8mUGKNLJw3xvLlm4+/ULvkDTlwA02s3LxUSojDBYHbwgYspJjzvfUbTyyn5B41ZWIErAIgiAIY9GacZa5Ya5eNFfvkCALAhq2roe1S/mb8qa+L0/xqxfNZbO5li4MYvThRdPR/cyx1yUs1TskgggqkqMNxaMGsX53WyPDD6cnBC8wdiO78Cqp773USBZF1CyZ55fIVPr6TxmhoC31D2F95T81EbCCsZVNHI3a+EVoOrofzlvZEFuag/smiE5wF/6s8xyd/yZkT5Pfu9cpOvQ2pGwLYrCRgcSVgrv0feZzKTVe1TssTXlcLSF6Tee1PXQlh4JKKiPUmsO3PHhlJZt5NXkr59eDgIGGYQUsm82G9PR0JCcnd2wpKSkwm816h0YQBEH4SX3icuaGuXH/Lr1D6sBlKVSV/nXNqGg6ur/X8gplSUbRoOci3genK5w5hzn28mnj9A6JIIKKMvuqeNQgSI42vcMKOsX1ErPwGreRg9fP6jOJ57v9ru26VUz6MSMUNO/6pu4iVV+3kjHDULNkHhp3b4Hj+lV4qis1fR9407+yYkpbz55iXSkdO4KJlcu5qWlskYi3ah9zvvkbvwTkyCu7XHrMzVzfe65RGaGWHL3twfDVrHj1u2QOVx6ReOULQwpYqampiI6O9mnc3m7wbsQyQoIgiIFG+eQxzA0znxdeDyFkUUTToRRYh73gczFSOWtSj55ddQlLmdcPtJIMiedV52wgLOaJgYnP7KsBksVytdDLLL7iDrn6tL/Y2IDWjLMdW3PaIZX/VdPhyaz/1aEfo35VPOqWLVGV+VXNm4nyaeN8lgXqLWIpt+JRg1A1bybsm5PQlnkeQqm1395TrjuvMOdIrE/3az9lOb91yPO6lEEaDaFgBls+WLhA75CCwikze33PSXHBTdqKJqTleDBiDZu9OmEzh8uPIk8I1QrDCVipqakdQlVMTAzi4uKQnJyMxMRExsg9OjqaRCyCIIgwRmxpVt0wy4Kgd1g+ESrKUDVvps/Fh3XI82jYsUkVu6e6UlWG6LgeWaUF/lA+bRz7VN+co3dIBBEUGnZsUgkTA0Ww3X+d9cnZcEH773Lh6ResWPDofc3Glnjep+E7X5CnMofncm4yYlv71nR0P+qWLVF95/Vnsw57AZWzJj3z1Tp5FC5LoV+/j+4H7zDnyFvun4CqLOevjJ0a6CmNeGRPI7ir/6wQDAPvWhyOVDXJGLuRZ67xm09JYAmUE3e9ePUrVrwat4lDZgGpgz1hKAHLYrF0CFQpKSndvmbKlCmIiopCfPzA6PJEEARhRBxXLjA3zNVxc/QOqUcknkdz2iGUTx3rc8FRHReLtqzMjtc3bFmnOj7ZNfCeaNcnLmPOQ9Mh37/fBGFk3E8fo2ziaPazHkYl0cEm4TRbYnTirvYlRu58VpzxFIdvx3GvrR5c7h00Hz+C+rUJqPrwXZS8MTSwTK1XX0Jl7FTUrf4CTUf2wXkrW1WCKDz9nD1Hlk/9ite2biWbObhtQzBOS0Qh1p1iywdN/9InzzGjsfose41vvBieDxyNwimzF68nseLV2I08Ljwg8ao3DCVgJSYmIioqCsnJyT2+zmazISYmBlFRUZSFRRAEEabYNyexN8wGMTr22upRu3Rht4sM29qVz7KvFGWH/elgGAk0px1izkNt/CK9QyIIzVF+n5WMGTZgsq8A4L3dbHZGbon22RmuO0PY7KKaVM3nCCayKMJttaA14yzsm5NQNXc6ike8GHC2Vtn4UahduhCN+3fBefUj5hy586f4FZuynH8gZgv3FeHxAvZcP5ihd0hB5fJDtoxw8lYeDQ5Z77AMyZl7Hoxey4pXMRt4pOeReOUPhhKw2ksE/RGl2sUuk8kUgsgIgiCIvlIZO9XQN8wO02WUjBnWbflH13+Xjh3Rb08To+OyFKrOBUFEEmJjg+qab047pHdYIaPZKePVRLZLWV2L9l3KuKusibvYfEfzOfTAU10Jh+kyGnZsQs2SeSgZPaTfYlbFlB+xnRrTfgSH6TKEirJu5xcbG1TjDCTxtV/IXvDXf8F+Hqv36x1VUGnmZLyznRWqKVuo75y778Wb61jx6s11HM7ep3PpL4YUsPwhOTmZBCyCIIgwReJ5lT+UEW+YJUcb6lfF97qoGEiLWSWyIKje66C3kyeIEOIr+ypc/fyCQUGFyCzGpm3XvlRa9jTAef6bHWIBl/7HkIU6zecJF8TGBjhvZaNx/y7Uxi9Slad2m4015t8YUaVl7590liCOeBFVc6fDvmENWtNPwm21QBZFOK5fZcYonzxG78MPe8SGLOY8c5f/FjLfvUgYKSRfEphrfcUpt94hGYrz+V7EbGDFq9fXcjhtJvGqLxhKwIqPj0dUVBTS03vvqNHug2WxdN8diiAIgtAHPs/M3jBPG6d3SAHB55m77W5VPGrQgO/mVDFjAnNOnLey9Q6JIDTBV7OGgSZYp+expUWfpfWtA6E/SK33WL+hrH/UfI5wR3K0gc8zozntEOoSlqJixgTVZ694+M/RdvxrHefJcfxrKB72824FL+uQ51WdM21rV+p9qGGPp4htKOC+N1bvkEJCjlVUZQ6V2rTPtoxELjzwYpzCCH/UVxxO5pJ41VcMJWCZTKaO7oM9CVPt2VexsbEhjI4gCILwl4aUbRF3wywLAhq2rlctKBpS/OsCFcnY1q6kc0JEJMoMzIGWfQUAWy+zWRk7r2pv4C7WnWQEA9ftlzSfw4jIggCXpRAtZ9Jg37AGlbMmoXnfN5lzVRrzb30qQ2zLPK/3YYU9Sj82T+kmvUMKCaIEfLDfxVzvaTnaX++RxqWHXry9mRWvRiZyOH6XxKv+YCgBC+gsI4yOjkZ8fDzS09NhMplgMpmQkpLS8XcqHyQIgghfqhfOjtgbZpelsCPjyDrsBYiNDXqHpDut6SeZ97tmyTy9QyKIgPGVfTUQmzV8ksouaIPhi+MpWacwJ5+s+RyRguv2YOZc1SeMVGVZ9bR5amv0PoSwRmoxw3n+TzvLBy98G1LbA73DChn7r3uY633xEe0zLiOJyw+9mLCZLRuMXs0h9Q4Jf/3FcAKWzWZDXFxch0jla4uOjkZqqrE6kxAEQQwUZFFUdV6KtBtmWRTRdCgFDTsGxlPZ3nBbLWyWyugheodEEAGjzL4qmzh6QDZrmLyVzSworNa+pEgonMeIMoJlqeZzRApC/lQ2O6hiBwDAU1sDx/WraNy9BbVLF6J07Ai1h9b4UTpHH/54Slkx1ZUzXO+QQkphtYTo1V2bNjjxoGLgfe/5Q1ahF5O2sN+Pw1ZxOHKbxKtAMJyA1Y7JZEJ8fDxiYmI6hKvY2FgkJyf71aWQIAiC0AfqSjfwkEVR1aXNa6vXOyyC6DdCRRllXwGoapIwaHnn4uy1JA5tLlnzeVzmNxnRwFuxU/M5IgXP06UKse+zbl8rtjSDy7mJpqP7UbdsCZV3+4Fb8VkUilboHVLI+fSYmxFl9lwbWGXT/mB67MWUbax4NSSBw6GbJF4FimEFLIIgCMKYNKceYBZ99avj9Q6JCAHVcXPYstFLGXqHRBD9pj5xOfN5rl4wG1Jri95hhZzbClPn9/cGp5yIv/4cIxqI9sygzBMJeCu2K8otp+kdUsQgOYvAZX6vy/n9A0hN1/UOK+SczGUbN8xJ4eH2aC9cG5XrFhHTtrPi1csrnDhwg8QrLSABiyAIgggpdSs+ZTt2HT+sd0hECLBvWcsauVN5JWFQnHduoHjEb9nsq3Mn9Q5LF47dYf1wlp9yaz+J7AGX+deMKCM5qct4d4i282yJ252heocUMXgrd7Pn9uYLeoekC7wgY+hKJ3PtUxnhM8obJLyxjvW8ilrmxDHyvNIMErAIgiCIkCF7PSifNpZZ+PH59/QOiwgBrRlnWCP3T8jInTAmdQrvq+qP3ofkdOgdli4knWc7EB65pf0iTeasjGjAXfwryCIZR3eH1FbAnC/e9BO9Q4oY3Ap/MeHxIr1D0o0vTrBlhFO38cjI9/xf9u40PIrrzBu+J3GeZCbOM872TibxTJInTibJJJNkJomdiZ04HWxjW8a7ZRMvWN6wjYyxwbLBeBFmR8hsbgzGIGQDQuwgISFANAgkkBohhIBG+y61dqmra6//+8GR4HRpV1dXVff9u676grqr7m5Vl6h/n3MfKMFvgWcbA4VXa7MpvAomywZYV64mOJaNViIkhBDr4C+cC2h6fD9UP2d2WSQEhIts77Oqx+6DyvvNLouQEfGdOIryu/4U0Ptqr9llmeaFT9hpMrmXgr8Codp6mB31kvO7oB8jnGhSB7iMa65YJe9aaHJkBqzBpAnN4LJ/MHxCYgAAIABJREFUwk5l9aabXZZpci/JuqDGMdeHB5dxSMmV0GNALzwrGyi8WpVF/cGCjQIsQgghIdO1bwdz49cYH7nfXkYaVeBR9fj9zO+fv3DO7LIIuUwbOnwJnALd8NZr0ITIHQ1012L2hq2tJ/g3rXJdMtvTKT8q6McIN9zB65j3TONrzS7J9pSWLHYkYNZ3zC7JVIqKfgOb3m1CAodVWSIaO8N/SBaFV6Fl2QDL7XbD5XKNeaMVCQkhxDq8Hyxgbv7aN603uyQSQg2zp7MjV9J3m10SIX2E04/An309xEtz+r3h7zl6GKUBKw92H9xvQqXWUNeuMjdr9yUaM5pWvDSHnbZV8oohxwkn/Imb2JFCbcfMLsn2xHNT2PPwLDXHL21SMW+3gFvn9x9i9TYvn7NTQGlTeAZZFF6FnmUDLEIIIeGnZspTzM0fd+qE2SWREGr7xMn8/lucH5hdEiEAALlpL3Nz6ku7GvzJ8ZAbUgGVBzQNjXNmsiNI342DJkdub5PDJewUojdTDGjgDkA4M4n53UgViYYcJ5wIhY8x75lcl2x2SbYXOKpNborcqcOBSuoUrM0WMWm1f8Ag67b5Pry3Q8DBYhl+MTymF56pVjEtmde9VudBEXzk/mkwHAVYhBBCQkKsLEfp+D/23fxVPHwn5LYWs8siIdR9KINtfh0Xa3ZJhECTe8Ad+gEbYDFNw78FX+b9qIz+JTv66vABs0s31cZjYkhGHASOJqLgYGiS5y12tNClOWaXZGtqVyF7Tci45vNgmzCqW1VsPiHhpQ0DB1mOuT5M38RjZ74Eb7d9g6ziWhWvfqp/nauyRHDGZPnk72wbYNEUQkIIsZfurP1s75iZNA0k0ojlpcw5UPHwXVC6Os0ui0S4wKlBg20d676K+mk/ROPcVwHNvjdfwTBvN7sK2R538Bu4A/qRL2p3sSHHCSdS9Vqa7hZEgYGg4H7Q7JIsra1Hw97TMuI260cnXblNXudHco6EimZ7TS88V6tg+mf617YiU0Q35ZqGs12AlZqaiqioKGriTgghNtO6ehkTXrR94jS7JBJqmoaqmGi2kfvZ02ZXRSKY0p4LX9rVuubMQ4dZ/wdC4WNQWrPNfgmmmRywAuHpSiX4B1F53XtPI1+GFthwnM8bZ3ZJtuY/+muakjkKkgJkl8iYs5PHHQsHbvj+2Id+fJgl4myN9YOs8/Vqv8HcsgwRnf7I/lIjVGwVYLlcLiacio2NHXJzu91ml00IIQRA3fSXmOCix3XQ7JKICRrj2T5Cnbu3mV0SiVSaDP+RnzI3pv4jPwVUHmpnPsRzU8Bl/vOQYRZ36AcDNn4PV609GqKWXL4hvXMRB29X8G8+1Z4LtPLbKKi+Uva8zr7e7JJsS+Uqdf3xNJHaH4zUqXIFifsFPDTIyoX3JHBYvE/E8UsGhOFBcLFBxZtb9OHV0nQR7T4Kr0LFVgFWfHw8HA4H4uLiaGogIYTYiNzUiPJ7x/WFFuUT/gKpPnJu9shlbckfMwGWd9lCs0siEUryvBPQ1+ZrkBu2MI/pzliPuld+iNbEb6BnxxcHD7Iyvw7h9COQa9dDExpMelWhcaZaYW7gnvvYb8hxlKYd7Eiik7cacpxwo4mt4Pb/0xV93L4JTTFmlchwJ1UksOdg/j1ml2Rr5+sVfJwtYdJHA/fJGjfPh7e38cgokuATrBEMlTapmLVV0NW6JE1Aa481aowUtgqwYmNj4XA4aFQVIYTYjC/nCBNa1E573uySiEl8x7LpXCCmU5rTwR38Htsn6Pw05jEq50P9m1P7ztXqJ36O9vW3wJ9zw5CjsvxH/wvi+elQWrJMeoXG2lfIrkA4Z6cxXYulikT2d1T0tCHHCUf+7J+wvcN8HrNLsiWh4D52FczyxWaXFBZqWlVsyZUwZYiG79OS/dh+SkJjh3nTC8uaVMzepg+vFu0V4O2i8CrUbBVgxcXFweFw0OgrQgixmbYNa5jQomVVgtklEZOINVUou3I1yvtuhdJK0zFICEnt4AvuZwOn43+A2n2OeVhX2i7mulV+9y3gTh6HJnVArt8C4cxT8AeEYLot7YvgT90JqXIZVN9Fk15w8K0+xK5AuN5lzAqEQsk0Njy49J4hxwlHfJ6Dee+UlkNml2Q7as8FcAe+fcXn+UtQ2nPNLiustPs+b/j+Rj9T8wJHeW44KqK0KbRBVoVXxTvb9LUt2COgsZPCKzPYKsBKTU2Fw+FAenq62aUQQggZgYa3XmOXn8/cZ3ZJxEQ1kx9nzgeuIM/skkgEEcsWBoRMX4Bcs455jNLVifrXpzDnaXPCXN2+1O5iSOVLwOfdOvSorMM/gFj8PJTGHYDNp3PN2sre0GUVG7MCIV/wANs8u3a9IccJR8KZJwLeuySzS7IduYZdzZHP/YvZJYUtSdaQfV7G+zsF3LFo4D5Zj67ksPKAiMIq4/tkVbeoeG+HPryau1tAfTuFV2axVYAFADExMYiJiaFRWIQQYhNKZwcqH51w+Ubw1hshlNFUhkjWtOBdJhjoSN1kdkkkQihtLt3UKvHsc7rHde7ZzpyjFfeNGzxo1VQozekQS6aCC2gM32+YdfwmiJfmQO04ZeCrNc6Tq9lpPxcbjBkV4T/2OxpFNErixZns6LVSfQBLBieceZK9Vnhmm11SRMivUPDBfgEPLR84yLp7CYcFewQcu6hANSBLqm3TMGenftrgnJ0Catusv1piOLNVgJWamoqEhAQ4HA5ER0fD6XQOuXk8dJNECCFm4gpOMjeCNS88YXZJxGTtWzYy50TT4jlml0QigSpAKHycHVFx9FdQO9kQSW5rRd2rk9nRV4kLhn8YfxXkmjUQ3A+Ay7hmiMbv34Bw+lHItRugCY3BfsWGqG1TmRu6Bz/gwBnRaFkVwGX9S0Afp9LgHydMSVUfsuFL8Qtml2QrGl8Pf/aP2ADVm2l2WRHlQr2KdUckPDVIw3fHXB/eShWQfkZGNx+c49a3a5i3Wx9evbdDQHULhVdms1WA1dvEfSSby+Uyu2xCCIloHSnJbFix5H2zSyIm8+XlsI3cpzxldkkkAkiVK3UBklS5XPe4jh0p7OirB26Hv7BgVMdU23MgembDn/P7IUdl8Ud/BfH8DCgtB8f6Ug2VW8quQDgtOUh3jQE03yU27Mv6DjTVmF5b4Uhu2hOwet7dZpdkK3JDCjtq8tj/AKoxq22SwdW2fd7wPTZp8D5ZUzfy2JonjWl6X0OHigV79OHVO9t4VHgpvLICWwVYqampwxp1RSOwCCHEOprmzmZuBjt3bTW7JGIyuakR5RP+0ndOlN31Z0gNdWaXRcKY0pEP/9FfMzekQuHfoCnsDansbUbd1GeZa5Z3xZIxH1+T2iHXb4ZwZhL8B787ROP3q8GfugtS5XJLrhy3NU9ibuwS0oxZgVBpPcgGCDm/N+Q44UrtPB0QwPzG7JJsRTwXy45gK5lqdkkRr8OnYV+hjDeHaPj+9Bo/Pjki4mLDyPpkNXdpWLhXH17NTuVRFuLm8WRgtgqwCCGE2Ismiqh66mHmZpA/V2R2WcQCamOfZs4L34mjZpdEwphYPJm9mc++Hkprtu5xHds2MedlZfRd8J8tDGotavdZSOWLweeNG0bj9x9CLJ4MpWmnZUZ/LE1nVyDcmicZchypZh0bOLofMuQ44UoTvfClf/nyCLYD3wZUY8LGcKPJPfAf+w3bBL8h1eyyyN9JioYj52XM3SXgzkEavkev4LAsQ4C7cuggq6Vbw+J9+vBqZgqPS40UXlmJrQIsGk1FCCH2wpecZW4GqyY9BJW3xk0YMVdzwlzm3GjftMHskkiYkmvXw5d2NTt1sEzf00pqrEfNlKfY0VcfJhpXmKZAaU6DeO5lcNn/MXSYdeJmSKXvQ+3MN66mYZiWzI5+OHHJmBUIRc877AiY868Zcpxwxh1mezhpXJnZJdmC4t0fEHj/GJrYZHZZpB8FFQo+yBDw8CAN3+9c5MO83QKOnJch95NFtfk0LE3Xh1dvbOFHPIqLGM9WAVZsbCyio6MRHx+P9PR0WomQEEIsrnP3NuZmsPH9WWaXRCyic8cWtjfavLfNLomEIbXnPPzH/xjQC+heaFKr7rGBiwtUTpwA/nxxaOrkKiFXfwSh4H5w+786eOP3A9+EUDgRcm0SNCH0N9XjF7I3eZ2cMcvJC0VPBfQrW2bIccKZ/8Sf2Sb4bUfMLskWxIuz2NF/RdSn0eraejSszZYwIWHgIMsx14fnPvbjcIkM5e9BlqIC727Xh1eTVvvR1mPMtY2Mje0CrMAm7bGxsUhKSoLb7Ta7PEIIIQGaF8Wzo2w2J5ldUkgo3v0QPe9AkzrMLsWyeM95Nix4lBoMk+ATz03R9ZdSu/RTAlW/HxUP38mcky1Gjr4ahMpVQvK8Be7gdUOOyuIOfAvi+elQu0MTtFW3sisQ3pfIGXYs/sRN7BSupr2GHStcCacfYd/D+s1ml2QL/iM/Zd+3umSzSyLD5Bc1bDspYeLKwYOs6OUctp2UKLyyIVsFWADgcrngdDoRGxuLqKgoJsyi0VmEEGItVX+7l+1/FaLRDGZSu4vBZVzz+c1l5rUUZA1AE0WU3f6/zPmhdNL7RIJHac/VrzroeUv3OE1RUP/6FOZcLLvzZiht+lFaIaXJkJv2QnA/qJsC2e8qhsdvhFTlBFRjVgUEANcFmbnRi9ti3LG4rO+wo4d6Lhh2rHAlXXyDnYZZOt/skixP9ZXqQm9N7jG7LDJCigocLpHx3Mf+QYOswO3xDym8sjrbBViB3G43kpKSEBcXpwu0YmNjqW8WIYSYRGlr1d0Qakp49xLQxBb4s6/Xj5LIvBZiySvQhEazS7SUmucfZxu55x4zuyQSLlReN4rCf+Sn/YY7gSNFS8fdgNaPlptQ9MA0sQVS+WL4Xb8YuleW6xeGhT0bXGwD91VZoiHHgcrrXpeRwVy4kqqcbIBVPNnskixPKl/MBsN548wuiYxRYZWCmVv1I60CtweXcahupYbtVmf7AOtKHo8H8fHxTJDlcrnMLosQQiJS9+EDzA1h3WsvmF2SsTQZfO4tg99cpn+FgqwrtKxYwpwjbetXm10SCROS5y3d509p0wekrUlrdOFV3SvPWTpsV9pzIRZP7hvp2e/UwoxrIDfuDPqxZ6eyN4EZRcasQKh2F7Ov5+B1hhwn3AU2I+dPjje7JMsLnLoqVTnNLokESYVXxcK9gq6PH4VX9mL7AMvtdiMhIQExMTH99saiqYSEEGKOlg8T2RENYR5OiMWThxwZoQuy+FqzyzZV597tzDnS8G6c2SWRMKB2Feqm3Innpuge17EzBWV3/Zk5B+vjXoZQZpPR+yoPqWb9oMG55HkL0IK3SuDjH7LTcS42GHPDJzfuZIOXEzcZcpxwp/Zc0I9CJAPSxBbdtSPS/06Ho8CG7xRe2YstA6z09HTdSCuHw4G4uDikpqZSaEUIIRZQ9+pkdnrYsWyzSzJM4DQN376rwOfeAtHzDrgD3xo4yEq7GsKZSVB9pWa/BFPwxWeYc6T6qYehycG72SYRSJPBH79RN3onsIdN98EMVD56N3P+1bw4Cf7CfJMKHxvVVwqh8LH+e2OdHA9NbBnzMfyiphu1IBr0cZUqEpnXIJyZZMyBwpwm9+hG5pGBSdVr2cDv2G/NLokYqLfhO4VX9mKrACshIYEJrKKioqhpOyGEWJDUUIfyCY6+G8OKe8dBaqgzuyxDKC1Zum9s/dnXX75hVHlIFYm6hsQUZAFqTw8qHoliQgSh1CajX4glBfav8e3Tr17HnTqB6mcnMudd1RMPoMd1yKSqg0eqXNFvw3fu0A/6XX1xJE5XKkx4NfkTf5Cq1gtcPVK8NMewY4W7wC9RghFmhiuh4F467wixOFsFWLGxsUx4RaOtCCHEmnqOHo6I/ldKy0H4j/46YIrGz6E0p+seq3IVnzdhzrlh4L41mV+HcPZZKC2ZJrwac9S/MZU5V7qz9O8dIcOhtGaDO8wuohDYtJo/X6wbHVpx3zh07gt+vyizyA0p4I//QXd98R/+f5AqR9+cfo+bXYFw3m4hiFWzhIL72BCydoNhxwp3/ImbA3rBHTW7JEvS/NXgDv07+161Hja7LEJIAFsFWG63G06nc8B+V7TiICGEWEPrJ07mBrHF+YHZJQWd1lMC/tQdAQHUNyDXfjL48/w1kCsSwR//48AjsjK+BqHoKSjetBC9GvO0rF7G9kpbu9LskogdqbxuCp3/6K+hdFyeEijVVqPxnThd0/aOLRtNLNwYSnsuhNPR/Y72FM9Ph8bXj3ifqw6wKxBuPGZMA3cA8B/7HwoSgkQ4/SgbBtZvMrskS1LqP2OvHzk3AKpx5zghZHRsFWBdyePxICkpCXFxcUyYFR0djYSEBLjdbrNLJISQiNUw61XmBrHrQHgFMZrUBuHMU7qbQ7F07vD3ITRAqlwOPvfPAwdZ+/8RQuHjUJp2G/hqzNWduY9t5D7rVbNLIjYkV67QNzCvvByGKp0daE6YqwuvWteuBDTNxMqNo/H1EC/M6HdKoeB+GGpH7oj292YKzwRYh0sMaoCl+sEd+DZTr+orM+ZYEUA8P4P9XJQvMrskSxLOsguxiOenm10SIaQftg2wruT1evtt7B4VFUVBFiGEhJjc3obK6Lsu3yTe/r8QK8Lr5kO6OFMfXp2LBVRxxPvSRC+kqg/hz3UM0iPrSxBOPwq5YZsBr8Zc/MUSJlCo/Ns9UDnO7LKIjagdp+A/+is2oCl8HFD/PsVN09Dy0XJdeNWcMBdqd5e5xYeAVLkC/uwf6acU5twIpSFlWPtQVeCxDzkmwLrUqBhSr+a7yI5sPfjdoK6kGGmkimUBf6teNrsky9GkDvhdv2BH/TXtMrssQkg/wiLAAj5fmTAhIUE3vdDlcpldGiGERBQuP5e5Sax96SmzSwoqqXI5fOn/J2A0w0NQ/VVj3HE75Oo14PNuGzjI2vcPENwPQa7fAmjG3DyGmiYIqHrifuac4c8Xm10WsRHh7HNsMJP9E6htl///175pgy68ang3DlJ9rYlVh5bStBt87l/0ffcOfhdS2aIhA6LqVpUJr6JX+MEbNLtK8WbqgjYyenLjdvbvVcH9ZpdkOUrzXvZzceRn0MRWs8sihPTDtgGWy+WC0+lkGrv3bjExMUhISKDwihBCTNC+OYkd5bB0ntklBY3csBX+w99nb66O3wS1Iy9ox9DkLsi1n4A/decgQdZVEArug1z36eVRJjbW8PYMdsppevhOmSTBJdd+At++L7AjTMoW9v28a98OVNw7jjm/6qe/CP5CiYlVm0PtKoRw5sn+ryfnpkDjygd8bo6HbeD+2me8YXVK1Wt10x3J6CkdJ5n3k8/5vdklWY54/nX2GnL2ObNLIoQMwFYBVmpqar+BVVRUFOLi4pCamkqN3AkhxGSNc2YyN4ude7abXVJQqO3HdCsI+rOvN2yagaZwkOs2gs+fMHiQlX/35yt0KT5D6giF1nUBTf9XLTW7JGIDak8J+OP/y96cF9wPTWoDAPS4DqLysfuYc6vm+cfAnTphcuXm0aQ2iJ7Z4DK+pruW8PkToLZm9/u8LbkSE2Al7jcuOBc9s6kXURCpfD0T8voPfheAanZZ1qGp8AdcR+S68FvYgZBwYasA68rwikZZEUKI9ai8H9WTHmJuGIUwmA6m+krB598T0GD9q5CqnCE4uAi57jMIBfcPHmSdugNSzcfQ5E7jawqy7sOZzDlTN+Mls0siNiCWTAuYDvc9KN50AADnPoWaF55k+6s9OgE9hzNNrtoa5Jq18Lv+U98X6+ivIdcl6R6/eJ/ABFjbThnXkypwlJhUudywY0UK/yF25PCYp7yHEbXNpbuOaFyF2WURQgZgqwDL6XTSKCtCCLEwf/EZ5oaxOiYamjjyxuZWosk9EIsn6270JM87IS5EhdyQAuH0w/ClfWHAIIs/eSuk6tXQJPv07xArytig4eE7oXR2mF0WsTC5fgt8AaOIpEvvAACESxdRHxfLnFNlUbegc3equUVbjOLNBH/qDn1frMxvQLwUDyg9fY99eSO7AmFemXE9+AJ7dcnUTHvM+BN/ZN5TpS3H7JIsQyx9n/0y6PQjZpdECBmErQIsQggh1ta5aytz09g0722zSxoz6dK7+tFOZ5+DJnebVpPcuB386UfBBTSTZ4Ks3L9AqlwJTWgyrc5h0zRUP/0Ic+74z9AqwqR/mr8K/rxxAcHt7dD4WshNDbppzKXjbkBb8jqzy7YktecCxLPP9z+qs+gZqD0l6OY13P/B5RUIx83zoa7duClogSsmqp2nDTtWpBBOR7OhYP0Ws0uyDP7kePa9qVppdkmEkEHYNsDyer1IT0+H0+ns25KSkuB20394CSHELM1L3mduGttTks0uaUykqtW6XjF8/gRovktmlwbg85XFhMLHwe3/p4GDrBM3Q6r4ABpfZ3a5gwoMHTp2bTW7JGJRkuct9jzPvBZyQypUXw+aP1ioC69aPkyEJhu0ZF4Y0BQOUulccAe+rb9+5N2GygvpzOirSas542oRGuBLu/ryaLCMa2g1uCAQz7/GjlYsX2J2SZagdhXCt/+ay+9Nxtegdp0xuyxCyCBsGWClpqYiKipK18y9d4uNjYXX6zW7TEIIiTg1kx9nbhw59ymzSxo1pWk3/Nk/Zm/mcn4Ppc16vReV5jQIZ57STalietvk3AipfAk0i/Y+aUtex5w73g8WDv0kEnGU5r3gsr7Tb5PvwMUASsfdgOZF8VDaKAAZDrkuGf5j/6O7drRk/gcWrV7eF2DNTjWugbvSnstet1w/N+xYkUSqSGQ/MyWvmF2SJchVKwJ6Sd5pdkmEkCHYLsBKTU3tC6qio6MRFxcHp9OJhIQEpsl7VFQUhViEEBJCQpmH7WM08R6oXfZrKA4AasdJ+E/cHNDY9d8gN6SYXdqglJZMCGefBZf59YGDrGO/hVS2ABpXZna5DF/OEbaR+yu0jDlhaaJXt5gCf+JmaL6L6Ej9DKW3/YE5hxpmvwaxipoxj4TS5oJQcJ/uutG255+w/pMZuHdhNT46bFxfQ7khJWBq6HjDjhVJ5IZUNqhxP2h2SZYQOLVSKptndkmEkCHYKsDyeDx9AVVSkn6FlN7HxMTEwOFwID4+PsQVEkJI5OrK2Btw82jPpc9Vf/XnjdKvvIFL+xLkymVmlzZsSstBiMUv9DslqC/IOvprSKXvQ/NdNLtcAIBYW42y8Tf1nT/l946D7G02uyxiIWLpPP3nsi4JXfv3oOKB25nrT+3UZ+EvpqlAo6FylRBLpvZ73diX/AiO5hs3slYqX6zrN0jGLnBkG3/8RrNLMp3GlYPL+i7bb63tqNllEUKGYKsAKyEhAQ6HA07n4MuWe71eREdHw+Fw0CgsQggJEe/KJWzT5KS1Zpc0cpoE8dzLups28cIbZlc2KkrrEYjnYsFl/evAQZbrF5AuvQut55zZ5aLmhSfYKaj5uWaXRCxCaT2sa+4tFL8AX84RVD/1sG71U1/uMbNLtjdNhVSeAP+hf9NPKcz+E5SmnYYcVjwXy46IKX3fkONEGpWvZa/7B68zuyTTyXVJ7Hty/I8ANLPLIoQMwVYBVu8UweGEUr1hl8tlvV4lhBASjuqmPc/cRPqO2+/6qxvhse8qCGcmQRNbzC5tTJT2HAglr/R7M9o3RfLITyF63oLSVWhanc0L32Mbuad+ZlotxEIUDkLhxICpsP8Nf8Em1L78DHPOVDx0B7oz08yuOGy0lm+FO/VG/fXi0A8gVXwQ9OMJAVNE5bqNQT9GpOIOXse8txpfa3ZJphLPPhvwRVWc2SURQobBlgHWcDidTgqwCCEkRMS6GpTffcvl6V/33QqpqdHsskZErl0P7sA3A/qv3A61u9js0oJG7ciDeH46/Id/OHCQdfh6iBfegNKRH/L62rdsZMKIpkXUCoAAUuUy3XnKu+NRP3Mac76Ujb8JHds2mV1uWCmoUPB84hGkJz+kv16kfQFiyatBDUL8x37DHENpPRK0fUc6fw4bRKodkTvCVRNb4D/yM/Zca95ndlmEkGGwVYAVHx8Ph8OB9PT0IR/b2wfL4/GEoDJCCIlsPa6DzI1k/YwpZpc0ImrPBXAZ17BBTua1UH2lZpdmCE1ohFjyCnzpXxkwyPKlfwVSRWJI6/KdPM6cRzUvTgrp8Yn1aEIjuMxrA/r33Iam+e/oVhxsXb/a7HLDzq4CGY65Ptw6rxOb1r/U77WCP35j0EIsX9rV7Cghm49+tRKh4F52dFujMdNA7UBpyWL/3h/4ltklEUKGyVYBlsvl6lt9cLBgqnf0VWxsbAirI4SQyNW67kPmRrJltX0anqtdheDzxrH/mc36F8i1Y5u64het30tD7ToD8eJb8B/5af+jsbK+C7U9dL2E5OZGlE9wXB7Jd9efINXXhez4xHoCp/n4D/8EbR+/pAuvvCsWQ/X7zS437CzPFOGY6+vbThxeBn/2j/W99HJ+D7l+bKPf1J4S9vpz8HuApgTplRCh5BU2wArxFxRWIp5/jZ0+eO5Fs0sihAyTrQIs4PI0wqioKMTHxyM9PR0ulwsulwtJSUl9P6fpg4QQEjr1b05lbia7D2aYXdLwaLIuvPLtuwpS5Yox7batR8Ok1X7kXpKDVKixNKkDoucd3UiX3h5goRTY08iOvdRIcMiNO3XnY2fKo7rwqmnubMjN9pqybBdTN/JMgJXjkaF2F8OffX0/UwqvHtOoTaU1mw3Fjv46iK+ESBWJbGhT8orZJZmGO/QDGo1GiE3ZLsDyer2Ii4vrC6n626KiopCammp2qYQQEhHkthZUPnzn5T40d9wMsarC7LKGRSyerLsJE88+M6Z99oZXjrk+TFzJ2WIkVi9N6vh8amHATWkop1I2L53Hrmb52SchOzaxDk3q0DWd9u39McruvpmdrvzGVAhl1C7CKBMSOCbAauxUAXz+++E02pHiAAAgAElEQVRPju935KZQ+Bg0uWfEx5Kq17L7cT8Y7JcT0QIDYaHgXrNLMoXaVaibLg+VN7ssQsgw2S7A6uVyuRAfH4/o6Oi+4Co2NhZOp3NYqxQSQggJDl3foikxZpc0LFJFAnz7/oH9D/3pR6Hx9aPe55XhVe+2PFMMYtXG04Qm+HNvYd+Xs8+G7PgdO1J0o2tI5BHOTWWnk6V9G/WvsiOval56Cv7CArNLDVvebo25lt21mGN+rkkdkDzvgMv8Z31frFNRUFsPjeh40sVZ7JcJF14P5suJeEpbDvs7OvFHs0syhXTpvYDA9W9ml0QIGQHbBliEEEKsoX3TerYXzQcLzS5pSHLdZ+AOfpf9z3zuX6B2uke9z/7Cq96tsMpefVykKid7Q5rxf6E0D72ASjD4C/OZ86n62YkhOS6xDrl+s25RBe/iXzLnRdWTD6Dn6GGzSw1ruZdk5jo2ZUP/o1TkmnXwu36p74t19L8g1Qx/BKVw5nF2KnfVymC9FAJA46vZ38+h75tdkin4vFsDzjOn2SURQkaAAixCCCFj0hj/JnNj2bXP2r0k1NbD8B/7b/Y/8kd+BnkMS2j7RQ1Pr+k/vOqdSijaox0WAECT2sHn3RbQC+vJkBxbbm9DxQO3Xz6nbr0RYmV5SI5NzKdxFeDz/sqcex0b/h0V9/6m75youO9WdKXtMrvUsLfpuDjs0aRKSxaEU3fpF4LIvBai511A7hryeHzun5nnKk17gvlyCNSAL26+MKYRx3akdOQzq+9ymV+H1nPO7LIIISNguwDL7XYjKSkJTqeT2VJTU2nqICGEhJjq51D1xP1MgMVfKDG7rAGpPefBn7wzYHTRtZBrPh71Pv2ipmt03N+2+pC9phLKNet0fULkptCEBnXTX2TOqZ4jB0NyXGI+8eJM5rzr2fUV1E3+MXM+dKQkm11mRJizU2CuYTvzpUEfr/o8EItf6L8vVlEM1O7iQZ/vP/xD5jlq15lgvhwCwJ/ze/Y97jhpdkkhFdjIns+/2+ySCCEjZJsAKz09nel3NdAWHx9PQRYhhISI/+xpdrrXMxOhydYcaqRJ7RCLntbdWEml7496nwOFV1M38rrl52+d70NJnX2mEmqKD/ypKF2PsFBoWZnANnLf8FFIjkvMpTTvAXfg/2POuaZ3/5U5F1rX0rSyUAkcVXq2Zujrl6bwkMrmg8v6F31frLxxULxp/T+PrwWX9sUrvlj4GjSpPdgvKeLxBfezo9wat5tdUkgJ7gfYv/9l1m95QAhh2SLAio+PZ0Kq2NhY3RYVFcWsQuh2j76PCSGEkOHp2LGFublsXvCu2SUNSAxoEOzbdxWE4pdGvfrQYOGVX9QgytD1xJq02m+rqYRyXXLAe/YFyA1bDT9u594dzHnV8E6c4cck5tLEZgj5E5jzre2jr6HioV9dvr4snQele+ipaGTsFBW4dT57bevhh7+iqlz/Gfic3+n7YmX/BFLVh7rHq+3H2ce5fhHMl0P+Tjz3MhvgVC4zu6SQUX0eJljl0r4Ipf242WURQkbI8gFWUlJSXzA11AqDLpcLMTExcDgciI6OppFYhBBisKZF77FTe1I3mV1Sv6TKFeD2f4UNrwoegMpVjGp/tW0q5u4SdOHVu9t5VLWofY9zXZBxTwL7mI+zbTSVUJN039jzBQ9A04xN4fznigIadj8IyINPXyL2JpXOZacO7v4C6mJ/dDnEfO8NSPV1ZpcZMc7Vqsx16+k1/hHvQ2k7phvx4tt3Fbj9X4F44Q1oYnPfY+X6zex15uQdwXw55O+kskXM+yxemGF2SSETOC2ez/2z2SURQkbB0gGW1+vtG1nlcrmG/ZzeEMvppFUlCCHEMKqKmucfY4IGKy5pr7TnMk1bffuuApf1HWhC46j219ChYt5ufXj1zjYBFc2q7vFrDrNTCe9P5HDson2GYSmt2bobUMW739Bjqr4eVD46gTm3hEsXDT0mMY/qK9V9Rr2Lvt33u6+b/iKEi9btrReO9p+RA65voxupCk2GePaZfvti8Xnj+q7DUvliNlg5+0wQXw3pJTeksl/kuB80u6SQEQofY0efed4yuyRCyChYOsBKTU3t62s1Eh6Pp28UFiGEEGPwngtMwFD5t3uhdHebXRZDExrBZX2HDa8yroHamT+q/TV1aliwRx9ezU7lUdZPeAUA9e0qXvuUnUr4xhYezV39P96K+Nxb2Ok9R39t+DEbZr7CnF/dB/rvnUPsL/D86k69GuV3/w9Kx92AmucfB5efa3aJEWdtthjUkaNS9VpdSOnbdxW4g9dB7cyHWDyZDbBK5wfplZArqZ357LX82G/NLik0VB5cxjXsFzHtdF0hxI4sHWD19r4a7uirK/WOwvJ4PAZURgghpCt9t6X7FGlyD/zHfqu7YZLrRreCWXOXisX7RF14NTOFx6XGwcOo7PMyopawz1vvss9UQqU9V/8+Nu409JgtHy1nzq+WNSsMPR4xh1S9Vndu1b50/eeh+MR70H040+wSI9Lb29j+fhlFYx81qnbmgzt4nX40VtrVun+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+boboiEgntHta92n4al6frwKm4zj/P1w7+pq23TMC2Z143eausZ/speZlK7CvWBYM16w44nXAqYojrxHqicz7DjkdAT3A+yjdt3fhEV9/3m80D800/MLi9iNXSozAqE9y71ocsfxOuUJkM8P33QAEsTW4J3PMLwu37BhoXdxWaXZLjAEX5G93EkhBiHAixCCCEjJtZUofyuP/eFCxUP3A65pXnoJ4aA3LhTdzPkd/1iVN8yd3AalmXopw1O/8yPc7XKiPd38JyCOxdxzL6SjtpnKmFg4ODPvh4waEVCVRRR9cQDTIjFnysy5Fgk9AKbSfv2XYX6137w+XRR5wfQaNVJ05wqV5hrVGzSKBu4D0FuSNWNBvLtuwpc5rWGHI98TsiPiqgwJ7DvF5dxDaAac04TQoxniwDL6XSOeOt9LgVYhBASfN2HDzDBQn3cy2aXBODzUUKBN0Rc1negcpUj3le3X8PyTP3Iq9c+41FcO/rpNKsOsIHYw8s55JWNPAwzg+orhS/t6pCNwmp453XmPOtK22XYsUjoaFKHbnGFjo+vQem4G9C06D0o7W1mlxjRtp+SmGvUwr2CYcdSu4vhz74+MhuLmyRwOp1UFd6rtkuet9jR2KcfMbskQsgY2CLAGstGARYhhARf69qVTLDQumal2SV9vuLgoR/omgMrbSOf2ugTgJUH9COvpiXzOFM9trCpulXDyxvZqYRvpfLo4OwxlVA4M4kNCA/9wLBvs9vWr2Ybua9KMOQ4JLQCz6GeXV9A5UP/hYbZ0yFWV5pdXsQLHHW66YSxo+E0uYcZFUQBg7HE0vlsgHXxDbNLMlTglMnRLuRCCLEGSwdYCQkJiI2NHdPmdrvNfhmEEBJ26uNeZoKFnuwD5hakyeBP3KTv0VS9dsS74kQNzoP68GrqRh6nK4MzUirzrIzxC9mphJ/m2GPKVL+jsCoSDTlW4Ei/uukvGXIcEjpKa7buc9ow8zrUvfIcTRG1iBmb2ID96MXQLDYhet4Z02IbZHjk+s0RMyJJ9ZXqvtTSpA6zyyKEjIGlAywCZGdnIy8vb9iPTUlJQUpKCjIyMlBWVjbkc8rKyrBr166+5xl5LEJIeJBbvKh44Pa+UKHszj9BrKkytSbx7DO6m2Kx5JUR70eQgNX9hFexSTzcQQqveq3IZI/zyAoOp8rtMZVQPDdFN03TiFFYYmUZE2BVPDgeSifdfNiWyqMnPWDq4Pp/QvUz0ZZaBCKSCTIQvYIN1ytbQjc6VG7aC7lxZ8iOF4mU9lzmM8gfv9HskgwjVSSyrzVvnNklEULGiAIsC8rOzsa6deswa9YszJgxAykpKYM+vqioCPHx8ZgxY4ZuS04eeJhscnJyv8+Jj49HUVH/34KO9liEkPDhyz3GhAq1U81djloqW6BfcbDwCWiid2T7UYA1h/Xh1Uvr/YYESxXNKqZsYEc6vLOND+5qXwZR2nPhP8xO15TK5hlyrOpnJjLnm7+wwJDjEOP5j8Yw50xX6tWon/4/6D6QZnZp5O9Km9gG7hNXcZBH3/KPWJDKlbE9xw7/yOySDCPk38P+nSqnaeiE2B0FWBZyZWh15TZYgNXS0tL3nMTExL4RW8nJyYMGYCkpKZgxYwZmzZrVN/IqIyMDiYmJff/e0tISlGMRQsJLW/I6JlDwrlhsWi1y7QZwB77NfsN68jao3WdHth8FWHdE0oVXL6znkVdq3Kio/UUyblvAjnYwut9MsIjnX2dvgo7+CprvQtCP0zT3LeZ869xJf2fsSChajZ6d/8icM83x16Fj+2azSyNXyD4vM9ejuC20Wlu40VSB+bvJpX95xF/42IHaXQJf5jeY16l2njK7LELIGFGAZSG9wdG6deuQnZ3dFyYNFgr1BlELFizQ/Sw7O7tvn1e6MojKzs7WPW/BggWYMWMGdu1iV3sazbEIIeFHtzJc+m5T6lBaMuF3/TIgRPkvKN7MEe1H04BPjuhHXj2/zo9cA8OrXoENkyeu4uCusP5UQrXTDX/2T9hvty+9G/TjtH36CXO+NSfOD/oxiLGk+mJ0bmLPlfbV/xftG+eYXRoJkJzDBvkrD4hml0QM4D/6G+bzqHadNrukoJOrPwqYPvhXs0sihAQBBVgWEhgmDSfA6g2bMjIy+v1573S/K/fdGzbFx8f3+5yMjIx+g6rRHIsQEl7Unm5UPXYfEygIl4I/6mbIOrqKwJ+8je3DdODbkGuTRryvDUf1I6+eXetHjic0IVJpk4oX17NTCeN3COjhrT+VUPLMZgPEIz+D2h3cRty+nCNsI/epzwZ1/8RYmsCjI3k8O8131xfQ9smj0Hi/2eWRAPN2C8y1aFeBPUaEkpHh8+9mPpNK0x6zSwo6ofBxti+m5x2zSyKEBAEFWBY2nACrd5rhQE3UV61apdtH70iqdevW9fucoqKivv2O9ViEkPDiP+NmwoSa5x+Dpoa2QYomNEM484R+xcHyhSPeV9JREX+dx4ZXT6/1h2zVrV5phTL+GhCibcm1/o2j2l2sW6JcujgzqMeQ6mtRfufNfedc+T1/hextCuoxiHE6Nr2Krs1fZkdfJf2OfocWFRimB3vxCmINQvELzGdSrvrQ7JKCSvXXwn/4h2xI15JldlmEkCCgAMvChgqwysrK+g2artQbVl25j3Xr1g07GBvrsQgh4aVj2yYmwGpa9F7IaxAvvK4Lr8SSVwBtZDdan+ZIGBcQXj31kR+uC+bcsC1NZ6cSPuH0o7DK+jePUukcdhRW9o+gduYH9Rg1LzzJnHe+kyeCun9ijI4d69H6AdujrmvLv4A/F36jPcJBu0/D3UsuX4PuWMShuZM6uIcjqXQu+zc0yF88mE2u38z+Xcr5HaAKZpdFCAkCCrAsbKgAKy8vb9ih0pWjrUYzsmu0xyKEhJemBe+yDbV3bAnp8eWKRPjSvsiuOHj6Eah87Yj2s+mEhNsWsOHVk04Oh0tCO/LqSp5GFc+v8zM1vb9LACdaeyqh6vPAf+y/2Zuh89ODeoymRfHMedex9dOg7p8EX3dWOpre/bkubOZywutGOZycrVHZqdQf0xTPcCXXJrF/R888YXZJQSWeeyngS65pZpdECAkS2wZYbrcbTqezbwv8mddr/9U0ghlgJSYmDnu/wOUAKy8vb0zHIoSEEUVB9TOPMkGCvyh0jV/l+s3gDn6P/Vb1xJ9HPNpn8wkJdyzkdKOdDp4zL7zqtfc0uwKYY64PW/OsP5VQKl/I/l4O/RvU9uNB23/H1k/ZRu6L+u/hSKyBy8tBQ9xt6ExiVx30Zd4BgEb0WFVaIdsP8L3ttAJhuFJaDgU0OHeYXVLwKN3wH/0VO0WycbvZVRFCgsR2AZbX60VsbCwcDgezXfnzmJgYxMTE2D7EirQAq6CggDbaaLPwVrhrOxMieKLvgvt4TkiOff7ER2g7wI7maN//fVw8njii/SzdVoHxC7qZm7QHl7ZjzZ5Lpr+/BQUFyM8vQNyGOqa+Rz5ox9YDJabXNth2Jm8PWg+wK0LWZj8SvP1/tpE59y4++ZDpr5m2/rfC7Vtx4bmJaFnITh3s2PkdlOR+Ynp9tA28xW+qYa49czdXm14TbcZsZ/N2BPw9/XfTawrWdvH4Mva1ZXwfhaeyTK+LNtrsuFmR7QKsmJgYOBwOREVFIT4+HtHR0UyABXy+Gp7D4RhwlT27CGaAlZycPOz9ApcDrJaWljEdayTM/oDSRhttg29Fqz5gQoTz0yaH5LjFJ7ejKetm5j+k3enXoPTorBHtJ3F7Oe5YyIZXDyztwEe7S01/b6/cdh4qwWPL25g6p69vQO6p06bXNthW4XqV+R11pn8DF058FJR9nz6UhUtRt1w+/8b/Eacz95v+mmkL+D3tT8P5l59F/TS2ebJv31WoOPqq6fXRNvg2ZU0jc91Zs8da10bagredLjiOrvR/vvw3dd+XUXjqkOl1BWOrPvIUc+2pO3SP6TXRRptdNyuyVYCVmpoKh8PBjK7qHY0VqL9gy26GCppaWlpG1Vg9OTl5xE3cR3ssQkj4aE6YxwRY7ZuTDD+mJndCKHpGv+LgpZF9QbH9lIR7Ethpg4+s8CP9jDWn5+0qkHRTCbefsmatvTShAfyJP7F9R4onB23/1c9MZM4/7hQ1crea+tenoOqRX6J93VcD+tRFQ5O7zS6PDGHSarYH34V6mu4ZzgKn2aldZ8wuKSj4E+wXXnLterNLIoQEka0CrLi4ODgcDrjd7r5/GyjASkhIgMPhgMvlCmWJQTWSkVJFRUXD3kdv0LRq1ap+nzPQaKvRHIsQEj6qn3qY7X91xj30k8ZI8szWrzhY/CI0hRv2PnYVSLh3KRtePbSMQ1qh+T2vBiKrwMK9AlNzzBo/ztVa+4ZSrlrFNuzO/DqUlsyg7DswQG379JOg7JcER8f2zZ/3J5v7L+w5cOj7tHy9DdS2qfjrFdeb+xM59PDWXkCCjA1/6i7ms6o07zO7pDFT2o7Bl/YPl68/B/8Vqq/U7LIIIUFkqwCrv7BqoADL6XRGRIC1YMECzJgxAxkZGf3+PD4+nullBQDZ2dmYMWPGgFMsMzIy+u1lNZpjEULCg9LZwYQHZXfeDE0UDT2mVLUKvnS2CTRfcB80rnzY+9jjlnH/B2x49cAHHPaetvZoJgAoqVPx9Bp2RMSCPQJkxezKBiG1gs8bxwaORTFB2XXHrq3MOdj4zutB2S8ZO6HMg7I7b0bdlB+hZ9cX2N//pTlml0eGIbdUYa41UzdSA/dwJ559nh3ZXL3a7JLGTCqbz47+dD9kdkmEkCCzVYDVOwLL4/H0/dtAAVbvv185WstuhhNg7dq1qy+M6u1X1as3iJo1a5buebNmzcKMGTOwa9cu3c96g6jAn432WIQQ++s+lMGEB/VvTjX0eGpnPriMa9iRHFnfgSY0Dnsfe09LeGgZGwDdn8hht9u6I68CbT+ln0q4q8Da9csNqbpRc2pX4Zj36y8sYM7BmmcmBqFaMlZycxPqZ72Kstt+j67PvsKuRnn014Bm7fOVfG5rHnutWbxPMLskYjDx0hw2wPK8ZXZJY8afuCkglFtrdkmEkCCzVYDV2wMrLi6u79/6C7B6HxcdHR3qEoNqOAFWS0tLXxi1YMECZGdnIy8vDykpKX3/3t/ze6cR9v48Ly8P2dnZfcecNWuWLqQa7bEIIfbX8tFyJjxoXfehYcfSpA5wWd9hQ5D0r0Bpzx32PtLPyHh4OTvy6p6lHHbmW3/k1ZVEGZi/m51K+MxaP85bvDeN/+iv2W/B86PGvE+lswMVD45nzkOxsiwI1ZKxaF27EqXjbkDDjO+zn9m0q6F25ptdHhmmpensdWZLrr2ulWTk5Lpk9jpd+JjZJY2JJrbovjzR+FqzyyKEBJmtAizg8iqEcXFxSE9PZwIsl8vVtwKhw+FAamqqydWOzXB7ShUVFfWNmgrcBlsRsLeZe+AWHx8/YJ+r0R6LEGJv9a9PYYKDniMHDTuW6HlH959QuW7415ccj4xb5/t0I5cOl9hzJEhjp4q7FrNh3Myt1h4dITfu1P0OldbsMe+3bvpLzHnYffjA2Islo9Z9cD/KJzhQdtdv0Z16NTt1sOQVs8sbFlEGKrwqcjwyUnIlJO4XsXCvtT9fRnjhE3a06qkyK89VJsGgtB1jp+ifuMnsksZEql7Lvp7jN5pdEiHEALYLsDweT1+INdg2UH8nO8nIyOgbHTUcvaOhUlJSkJGRgbKyob+ZLisr6zuO0ccihNiT1NyIivtv6wsNyu++BVJdjSHH0qQOcJnXsjfC56cP+/lnaxRd2OOY68O2k/YeTbAzXz+V0HXB2oEcf/xG9mYi95Yx77NlVQLbyH29/Xu22JVQ5kHd1GdROu4GNL39vYDm/ddCkzrMLrGPogLVrSpyL8nYdlLC8kwRcVt4RC/XXyt6txyPtT9fwRZ43WzroQbu4U7ja9nP7cHrzC5pTIT8KOq/R0gEsF2ABQBerxdOpxPR0dG64ComJgbp6elml0gIIWHDd+IoExrUTXvesGNJF99ke+i4fgG1u3hYzw3X8KrXtE955nXdl8ihk7PuTaZcv1k/Cqt+85j22ZW2izkXG6iRuzkUBc1LP18Vsvrx/0TnZ19m+86UzTelrLp2fUj1+If+AUOqwbZJq/1QrD1TN2iqW1XdtYWEP03uAZf59csBVsY10KR2s8saFZWrBHfwOrb3YtsRs8sihBjAlgFWILfbbetm7YQQYmVtG9cyoYF35RJDjqN05IE7/MNRfYMa7uEV0P9Uwne3W3mqkwbB/TDbY6XgXmjK6Fc3858rYs7FqiceMHw1TKLXsSPl8vXgfbZfHX/iJmj+asOOXdeu4lSZgp35ElZliZi5VcCk1f5+pw2PdcsoCp/rx2ByPDLzuqd9SisQRgq/65ds6NN91uySRiWwnxd//A+ARtNgCQlHYRFgEUIIMU7D2zPYvkMZew05jlgyjf0P6LHfQvWVDvm8SAivetltKqHSuB2+9C+x/cxqN4x6fyrnQ+XEe5jzUbh0IYgVk6H4C/NR/dTDf18J8j/QtY3tfSVXjX2BB2+3BneFgj1uCasPiZidalxI5Zjrw+Mf+hG3hceUDewox+jlHETrfryCZoNLZF73qiwKhSMFf+oOdpRssz1nsYhnnw9oPTDD7JIIIQaxVYDldrvhcrmGvdGoLEIIGRuluwuVEyewgUHpxeAfp/UIuKx/ZachlS8e8nmRFF71sttUQqHwMTaYPHkHNLlr1PtrmDmNDVQz04JYLRmM0tGOxvg3+977lsXfYn+3p+6CJncOa19tPRoKq9iQ6uk1foxfaGxItTxTxLaTEnIvyahuVZlpgm09mu74KRGwGt+729kVCPe4w/81k88JZ59l/+5WrzG7pBHTxDb4Xf/JBulNu80uixBiEFsFWL0rDo50i4qKQnx8PLxer9kvgRBCbIU7fYoJC2omP27IccTiF/TTkIZY/vrYRRnPrNX3t0k6Gt6jB9yVCv62ig3tEvdbdyqh0rwXvv1fDdpNUsuaFcw52fLR8iBWSwZz5XTi2peuh2/vPwSsFvpZ32NlFahrU1FQoWBfoYyPs0W8v0vAlA08Hlo2cPP00W53LPLhqY/8eHMLj2UZIlLyJLguKLjYoI4o4F3vYkc5PrPWj8oW6wbEwTB5HXsdLayiqVeRQrr0HjtyyfO22SWNmNy0O6B35n8CNu3lRQgZmq0CrLi4uFEFWFc2eKcQixBChq9966dMWNC85P2gH0NpyYTvikayvn1XQapcMehzqltVPNjPTXCkTH1JydVPJcy9ZN25TkJRTMCKhH+FJraMal/dB9KYc7L+zalBrpb0x3f0MCoeHI/ScTeg7M7fonUF+5kVTk/E2RoF724X8NzH/n5HRgZje3AZh+mbeCTuF5GSKyHHI6PCqwZtql8Pr+G+RLb2tdnhOyLJL2q699gvhndgRy6Ta9axn+OiGLNLGjHx/Az2NZw1bqEZQoj5bBVgAUB8fDyioqIGXGnQ6/UiLi4OUVFRcLvd8Hq9SE9PR0xMDBwOB+Lj40NcMSGE2FfT/LeZsKBjZ0rQjyEU3Mt+e5p9PaANfDca6eEVACgq+u3X08Nb88ZT7S6GL43tlSTVrB/VvoRLF5lzsvLRCVB9PcEtmDDEmirUTX/p8kqkU36kW2HS33oaE1cGJ7R6cBmHqRt5LEkTsem4CNcFGaVNasiClW0n2YB4/EIf2nqs+dkaq4sN7AqEk1b7zS6JhJDSms1+jo/+Gkprtn5ryYJUs370W5UToued0W/np0M4M6nfjctiF5KQG3ea/bYSQgxkqwArNTUVDocDTqdz0Md5vV5ERUUhOjpa928Oh8PoMgkhJDzIEqqffoQJC/jiM0E9hNpVqLsRlhtSB3w8hVeXVbequn49C/dadyqhcGbSiILKAckSqp58kD0vzxUFv2DSp2VVQt97XTb+d+ja9I/siIczk7A8UxxRSHVfIocpG3jM2y2YElINRpSBxz9kp9UtSQvPa0xaIRvWzU617jWEBJ/KVer+Btt6S/8KNJm+0CAknNkqwIqPj4fD4YDH4xnVY3v/zeVyGVkmIYSEBf7COSYkqJ70EDQ+uN/O87m36L79HQiFV3p2mnzdCHAAACAASURBVEqo+kr1o7CGmCo6kIZ34phzs3PvjiBXS3p1pe1C6e3/2/deN8z4vu6Gsbi0asiQKvmYiMMlMi42qJYdKXiljCL2s3XrfB/q2tWhn2gzq7LY4HGDK3Kvp5HK9NApiJtQcK/ZbychxGC2CrB6m7iPJMC6MqxyOp0UYBFCyDB17t3OhASNc2YGdf9yQwp8aV9gR1/VJff7WAqv+me3qYTCuZfZwDLnBqhc5Yj307bhI7aR+8qE4BdLwJecRc3zj1+erhn9S3SnfJv5HXLn3tRNHZy40torYw6HogLPfewP+9FJ0zex1w/XBWsG4MQ4/iP/YXrwFKxNqlpl9ttJCDGYrQKs3ibuSUlJQz42OjoaDocDbrdb9/zhBGCEEBLpmhPnMyFB++ahr70jwZ+4ifmPJ597S7+PK6xS8EoyrwuvPswSwQn2vkkOhpNlCqKXswHCygPWDPY0oRG+9K+wNxwViSPeT8+Rg8y5WTf9RQOqjWyan0PT/HfYoHDxj9nwKvNarMlsZs69exJ8yD4fHiHIgWKZeW13LOKQ4wmP1wYAqqbhcSd77bjYEH6jzMjgxHNTwOfeMuQ2UA+q4Wzi2WfG1gOrdP6wem1pUofZbychxGC2CrB6e2BFRUUhNbX/Him9TdwdDgfTA8vtdvetREgIIWRotVOeYm5efadOBG3fcm0S+81p2tX99r4qqlYw7VN9eLXygIie8BsMMWobj7HTgO5cxCGr2Jo32uL56eworKO/geob2RdLYmU5Sm+9se/crHjgdijtbQZVHJnat2xkpxA/8XP49nyL+d2dy5mH2xewn821h60Zno6GogLv7RCY1zdnpwA1TDKe6la2gftDyzhw4fPrI4QQEoZsFWABl6cR9gZUcXFxcDqdSEhIYH525egrt9vdtwrhQKsXEkIIuUyoLEPZ+D9eMXXoruAFBHIXhFN3sqOvTv9N97DiWhXTP9OHV8syBHT5aeTVldp8GmZtZd+rV5J5VLda705b7cwHd5hdxU66NPIVgmuencgELP7CfAOqjUy+vBxUTpzArkC68XfM76zjyJ8wc2Mpc87FbebR2Gm9c24sjl1UMH4hO0rJquHwSB2/pDCv69VPebNLIoQQQgZluwDL6/UiISGBCaoCt5iYGGbqIPB5T6yEBOqRQQghw9F9cD9z89ow69Wg7Vuq/oidhpRxDZTmvcxjSuoUzNikD68+2C+iw0fhVX9OXJLxUECfsA8t2iNMvDiTHYXl+k+o3cUj2kfj+2+xjdx3pBhUbWSRmxpRP3Ma8942ve2AL/0a5neWmb6SOdce+IBDjkcxu3xDLNrHjnCcmSLAFwbTl1Py2Eb1S9NpWCshhBBrs12A1cvr9SI1NRVOp5PZAoMrQgghI9ey+gPmBrb1E2dQ9qsJzeDzHMyNsHj2GeYxigo8vcavC6/e3S5ACa/BHUG3wSXq3rfCKuuFCmpXEfxHfsaeBxffGtE+2j77hDlHm5fOM6jayNKyZgXzvpaN/yN60v7E/K7qDkfhrvlNEbN6XXWrilvns5+rjCLJ7LLGbOFednrktpP2f02EEELCm20DLEIIIcapm/4icxPbc/RwUPYrVSxjR18d+BaUlizmMf2FMBReDU9/K6dNXMnBL1pvtIjoeZc9F7J/DLVz+F9C+Y67mHO09uVnhn4SGVR3VjrKJ/yFeV/bNvyN/T2lfRELP97AnGPPfewP+89nYNjz+If2f82B1wp3hfXCbkIIIeRKFGARQghhyE0NKL/3r303sOX3/BVyQ92Y96v6q8Ef/1921M25Kcxj+hvpMHMrhVcjUVKn6N7D5ZnWGx2j9lyA/+iv2PPhwuvDfr5UX4eyO2++fJ5OcEBubjKw4vAmlHpQ+/IzTHhV/8Yz8Lv+wvyOTu2ZyJxbt873obQp/D+gbT0axi/0hdWIpcDX08lZL+gmhBBCrmTLAMvj8SApKUk3ffDKLT4+HjExMXC5XGaXSwghttKTk83cxNa9Ojko+5XKF7EjOQ5eB6XtWN/Pu/0a3t3OjnKY/AkfETfHwbbuCDuKbUKCD0fOW6/xtFQ6jz0nDn0fakfusJ9f8+Ik5lzlTh43sNrwpckyvEvnMe9lxYPj0XNwKtu4Pe0bmL58J3NuJefYO8QZiY+z2c/V8+v8qLHgQgnDcbGBXYHwydV+s0sihBBChmS7ACs1NXXQBu6BGwVYhBAyMq0bPmJuZFs+TBzzPlWfB/5j/82Otjk/nXnM5hP6qYN73NYLXeygqVNF3Ga2Cf6MTTwaO6x1s61y5fAfY1e3E0teGfbzmxfFM+dq+5aNBlYbvjp3pDDvY+m4G9D+6QLwx//I/G72b53MnFPvbOPREUGjdiq8qq4/34aj1hvdOBxZxTLzOmZtpRUICSGEWJ+tAiyPx8OsNBgbG4uoqChERUUhNjYWsbGxiImJgcPhQFRUFJxOJ7xer9llE0KIrTTMfo25ke0+kDbmfUqX4tlV57Kvh9KR3/fzM9UKnnCyN4YL99LUwbFwXZBxTwIbCH6cbb2bbal8CTsKK+tfobQN78unjtTP2EbuC98zuNrww50+heqnHmbex8b4NyGcm838Xhr2/QAvJB663FttFYf88sjrmfTZcXblviecHDyN9rtQrXexr2P1IetdGwghhJBAtgqwEhIS4HA44HReXg2rN7i6ktPp1D2OEELI0NTODlQ+evflm9nb/gChvHRs++w+C/+RnzM3w5Ln8opzogzM281OHZz0kR/FtZF3cxxsawOmPN271IejF601qk3ja+EPGOkjFr84rOdyp04wwUvNC08YXG14kdvb0PjeG8x7WPXUw/Cf2gS/6xfM7+STda8z59LmE5EZeDR2aJiygR3d6Dxov/cifgf7GvYVWuu6QAghhPTHVgFWbGwsHA4HM6qqvwALAKKjoxEVFRXK8gghxPa4gpNsIPDipDHvU7w4kx195foF1O7ivp/vzGdHAjjm+rA1L3L66hipoUPF9M/YkW1xW3g0d1prxIhUuTxgdcpv6lan7I/sbUb5veP6ztey8TdBrK0OQcXhoS1prW7qYOfOrRAvvM78Pi7s/BWeXFLQdw7N2Smgh4+cqYOBdpxir1kPLeNwptpegXvgCoRFNda6JhBCCCH9sWWAFfhvMTExAz6WemARQsjwtW/ZyE7JSpg7pv2pnafAHf5/7Oir0vf7fn6xQcWza9kbqfgdPDghcm+Ogy37vIy7l7AB4SdHrBUQakIz+DwHc54IZ58Z1nPrXnmOOWd7jmUbW2yY6HEdQsUDtzPvnTdxPuSWbHAHr2N+FyvWzGWafZ+pjuywo4PTMH0TO4JpabpgdlnD1tyl4Y4rViCMWsKhzUfXXEIIIdZnqwArPj4eDocDbrdb92+Bva4owCKEkJFrfP8tdjTG7m1j2p9Y8io7+urYb6H6Lk9JXJrOTh2cuNIPd6W9RjLYwUeH2KmE9ydyyPFYa8qQVLWaHYWV8TUozUP3X2tOXMA2H09eF4Jq7U2qqULd9BeZ96126rMQyjwQi59nfg95W27GgwtL+86d1JPWCj/Nkn6GbYIetcSH3FJ7XLvclQpT+wvrqYE7IYQQe7BVgNW7AmFsbGxfYNX7b1f2u3K73X3N3j0ej1nlEkKIrWiCoGvmzJecHfX+lLaj8B/8Hjv6qnxJ38/Tz8j46zx2ZNCnOXRzbIS6Ng3TktmRbjNTBLT2WGfUhSZ1gD85nh2FdWbonladu7ayDcjnzAxBtfbmXbmEec/KJzjQnbUfctNucBlfY34HC50r+s6Z+bsFCPQRBQAIMjA7lQ3g5+6yxyisXQXsFMi5u+1RNyGEEGKrAAtA3yqDvX2vvF4voqOjmZUJe8Or/npjEUII6R9/rkjXzFkVRn9jIxS/yI6+OnETNL4OAFDZouoaIc/ayqOdprEY5lCJgrsWc8x7vuGotdIIuXY9c8740r8MpWnnoM/xn3Ez5231049AUyN7ittguvbtROltf2Des5a1KwFNgeCOZt7/g59F4Y75zXDM9eHpNbSwQqDs8zLGXRHC/3WeD4dLrDWysT8rD7AjMjces18TekIIIZHJdgGW1+vtC6p6ud1uREVF9QVXvWFW4LRCQgghA+vcvY25qW2aO3vU+1JaDoA78E3mZliuWtn381VZ+iltxy/RzbHRPgx43x9a7kfuJevccGsKByF/AjsK6/Qjgz5H7exAxUN3MOeuWFEWoorthT93FtXPPca8Vw1vvQa5uRFy3Ubmfe/a9yW8vXJj37myM99aYadVBK6gOjuVhyBZO4iP28x+eZBtg9CNEEIIAWwYYPUKnBro9XqRmpoKp9OJ9PR0k6oihBD7ak6Yy9zYdqQkj3pfYtHTzM0wnzcOkFoBAIf7GQn0cTaNAAiF6lYNUzeyN69vbRUsNfJNqf+MHYW17x+gNKQM+py6GVOYc7f7cGaIqrUPlfOhaf7b7CjLx+4Fd/I4ILXppm/uSf5b3zmyaJ8AmfLlfuWVKbh7CXs9Sz9j3UBIUYG/rWKnE5c20ohFQggh9mCrAMvtdsPlclFfK0IIMUDNC08yN7dcwclR7Udu2gPf/q+yo69qPgYANHSomP4ZG6BM38SjoYNuoELlwFkZdyxkb7gtNYVIUyC4H2RHYRXcD2gDjwBqWbWUOXdb1zkHfGykat+cxLxHpeNuQPuWjQAAqXI583437PomXlu+G465Pjy/zo8L9ZReDSZxPzsKa/pnPDosFApfqdKrMrVGr+CorxkhhBDbsFWARSsLEkKIMcTyUpTeemPfjW3loxOgdHaMal9C4d/Y0VenogDFBwD4OJudwha1mEP2ebo5DrUVAT1wHlnhx6ly6/welMZU+NK+yIagdQOPCOxM28VOi5s9PYTVWp8v9xgqH53AThFe8C40vx8qVw5/zo3Me715/Qt9PZ32nrbuaCKrKKpW8PByNhTefsqaqdCxi+wKhK99SisQEkIIsQ9bBVhxcXFwOBxISkoyuxRCCAkrXZn7ghIA9B88fAoAyPHIuC+Rvcn7MMtCI38iSIVXRWwSOxLu7W08OjnrjBoRCieyo7DyLwehgfiSs+zUuCcegDaGBQjCidTYgPo3X2Hen5rJj4M/X/z5z0vnMO9z6fYfYnJiNhxzfUjcT5/P4Vp9kA2FX1rvt+TI0k3H2To/oN8xIYQQG7FVgOVyuWh1QUIIMYA3YApW24Y1I96HpkoQCh5gR18VPAhoCtp6NMxMYQOT2CQ/qlqsd4MXKTKKZNy+gA0UP82xzs2s0rQb3P5/DJiKuq7fx6och6q/3cOcw/zFkhBXbE0ta1Yw70vZHTehK303AEDtOg3/kZ8x7/G6dW/2BTClTfT5HK5LjSqeXO0P+DxZbxTWor3sdMdtJ61XIyGEEDIQWwVYbrcb8fHxcDgciIuLg8vlGnKjlQgJIWRoda9OZm5yfTlHRrwPuS6Zbb6d/iXIjdsAAMk5EnPTNG6eD/uLaGqS2ZZlsKMxJq70o6DCOlMJhTOT2ED05G3QxLZ+H1s/cxpzDndl7A1xtdbTdSAN5XffwrwvLauW9v1cPP8a8/6eSf0NnkgoxG0L6PM5GklH2c9TzBo/yputFQLGJrEhW14p/Z4JIYTYh60CrN4eWCPZqF8WIYQMTqqvRfkER98Nbvm94yA1NoxsJ0oP+FN3sVO+Ch8DABRUKHh0JTvSZ2k6Te+ygrImFS+tZ0fGvbudRzdvjamEinc/uMx/ZkdhVfffoL11zUq2kfvqZSGu1lqESxf///buPD6OKj30ft73zb3Jfe+b5f1kuTfJmzd3STK5uZPcJDPJZJLZooFh0zAQFg8wMIwAz4ZnYECjAcHANBhkQIhNmMUCG3kMQiwCG9EGjCzApsEI04AxstvGKzZq79aulp77h3Pa51RXVVdL3VV12r/v51N/2OqWqqufc+qcp84i2+dcZFyTHfWXyti2LSIiktvzsgy9+AfGtb3rwZulZu6g3L2c8jkd2/dOyvfazATRgy/HZ1TjoeEpYxr3cTcNys598SjrAAAEYVUCq7m5WebMmVPS0dfXF/VpA0CsDb7ystnJvfKHJf+OiW0PGh3hoeRvSO6TZSIi8uNHzATJ6S1DsVpr6VjXu37C+H5q5g5Kx+vxmVY09u5scxTW61+RqdFdBa879GK3uc7TT38cwdnGw9TEuHzSfJNxPTafdZIMvtqTf81o+mLjuq5+9MtyxrxNMuuuITkckwSmjZ54wxxteuK8QRk4FI/rudmxA+GZdw5FfUoAAJTEqgQWAKD89jw035xiVOLIlamxrIy8/lVz9FX6YhEReXrNeEFyJJmOT3IER1z/pLkuzim3DsmuA5Wf+rT38JTsOjApuw5MytotOVm7JSd9m3OSTI9LMj0uT68Zl+6Xl8ve537XiK+nnrpNLl88IpcvHpFz7xmSc+8ZkstuSBtx3Fd7imzIHKj4Z4ijA089ZlyLjcd9Tva2L8j/PLf7aRl6/v82runN81ulZu6grN0SnymkNspNipx/rzkKa97SeIxoe3mdmay++vF4nBcAAEGRwAKAY5xz7aBDLz5f0vvHP7rbHH31wu9JLvuSDByaklNuHaLDZIEDQ1MFO0RevnhERETGJiSfZNo8cDTR1Lt+Ip9oWrJqTBb2HjnmLR2VeUtH5YanR/NJpu8/NJxPNDljIsjRsfC7Roy91fGPcvYt643XHH/Dfnnt1DOMWJ5zdUpe33BsrfEz/PYa2XLhWcZ12JW4WnIH9omIyNTkmIy8daZxPV9c/HU58aas3LU8PtPdbPbie2ai6PibB2XrnujXwnqwx3ygcN8Kvm8AgF2sTWD19fXJ/Pnz84fzZyzeDgDFTY2NSebkLxqd3dzePcHfP7JdRlZ/wegMj71/ZKfYqx+PZlQPpsdtKmFcjh/e8aJsffoPjTi7+4G5Ba976puXGbH880s75PibB+XpNcfGqL+pXK5g3atNX/+KsabdxPaHjet4YOmvybWtv5Rz7xmS4bF4THWrBrMXmKOwru2MPnnvrJNffO/YSu4CAOxnXQJrYGDAdTF3/ed1dXVSV1dHEgsAihj54D2js7v1O2eX9P7xTbeao69W/LHk9r5WMFWlZu6xk0SwmXMqYZyOxQ/PceyY93dy3q3vGq+58+K7jXhOn/hVuf3iVjn1+p3S8vyY5Ko8f7r34fsKpg4eTC7L/3xqbEBGUscb17Gr/Xw5/uZBeXcbUwfL6c1MriCGo77G5zo209i4u8oLBACg6liXwKqrq5Oamhqpra2VRCIhs2bNMhJYIiKJREJqamokkUhEdJYAYId9jy4yOruf3BK83pwc3Cgjr37WHH21vt51OtqlC0cq+ClQLm7fXSWP01uG8lMLL104kp9yqKYhtjx/dGri8ldXyd7kfzHibcubCdm6ZzI/xfHwaysLEjgbj/ucfPC1L8p9F94iv3hoZ9WOMhp+7x3JnPBPjqmDVxmvmfjoDuP67Xz69+Tyu5YylaxCLl9sbmChpuVG4fDIlHEux988KGMMwAIAWMaqBFZnZ6fU1NQYo6vUaCwnt8QWAMD08TVXeI7WKGZsww1GZ3i4589k8sBbctMz5iieE+fFY/0XBJNMFy68r5JMF943nE8yXf34aD7RdN+Ko4mmZ/vG82tjqfWy1u3I5ZNMM9mBcmz9z8yYe+WvZfLQuvzPJwY+kU2nHeeaxFKJrKcuvk52b9hWjksVG5PDw7LlvNOMz/rROV+XycOHjr5mcIMMvvIPxvVb8vAP5cL7hklkVMiHH08WlKXX+qO52O9uM0eEXfTAcCTnAQDATFiVwGpoaJCamhrp6+vL/59XAqu5uVlqamqkt7c3zFMEAKs4O/tj27YEet/kofdkuPfTRmd4vP9aeX1D4dTB9lcZ3WGbXQcmYzndbvLgWhle+Slz1F//z83XHD4kexY9IJvPPtkzkdV//D/JhmsaZTTTH9EnKa/dTdcVfMbhd/qM14xtuN64bhue/O/y/Tt6Zd0Opg5WknNa7uwFw5GULeeOsNc/Gf2aXAAAlMqqBJZbssorgTV//nwSWADgY+S9d8z1ry4+R6Ymgq1TNd5/jTkSpvevZMe2d+VHj5gLF1/dMSJ7D1fnlC1EY6z/52bsrfwLmTy4tuB14x/vkP2PL5bM9y/2TmSd9GXZffN1Mvjaygg+SXkcWPqUbDz+88bn2rOg1XjN5IE1kk3+mXHdHmy7Wh7uZV26Suv7KCf/6piW2/VW+KOw7lo+Zq4p9xrfPQDAPlYlsNQIrP7+o09MvRJY6v/10VoAgKP2P91hdHp3N10X6H25/WtkqOdPzdFXG+fK/JfMDtLpt0c3XQbVa/LwOhnu/SvH2ms/83x9bm9WdnR0yBsXfc8zkbXxa5+XXYmr5NDLywMnceNg5P20bJ19nvFZdl5zhUwM7DZe98may4zrtbbzM9Lc+Z7sIbkcinteMOvGHz0yIgMHw7329UvM9bh61zPyDgBgH6sSWGoNrIaGhvz/uSWw1OtmzZoV9ikCgDV233qD0fHd3/nLQO8b++BKcwTMa38vr6f75eu3mVMHH3yZqYOojPGNNzp2v/yvktv/hu97Rg8ckhfufkqeOedH3oms4z4nH19zhRxMLpXJocGQPs30TA4elt03/dw49y3fOl2G3lhtvC6XfVGyy37fuF4LFs2T1zeSwAjLBztzcl6rOQrrsdfDS5SO50TOcexAuOmTGM4RBgCgCKsSWCJHdyFsaGiQ7u5uI4HV29ub34GwpqZGOjs7Iz5bAIivbd+7wFwzZ+2aou+Z3PeaDL30/xmd4X0f3CY/dTzdv+KXI7JzHx0kVMbk4EYZfvUz5iisdT8J9N5lbwzJLVc9Kx3nXOmbyNr500vlwLNPysS+vRX+NNOzb8nCgnPe19Fe8LqNK75tXKdVj/6LPP7qjgjO+NjWttIchTV7wbBs3RPOKKxNn5iLyZ9zz7CMTTD6DgBgH+sSWP39/fkklt+RSATfCh4AjjWjGz90jNw4TXKHDhZ939j7lxqd4ZHVX5RHV35kdI5OvmVQVqxj6iAqazxzizkK66U/ktzeVwO995UPJ+TShSNyxWVJ+eV5V8u6E77kmcjacdls2f/EEhnfvavCnyi4wdWvykfnnGpOAZ73C5kaMXeW27quUw4s/TXjOj3x9P2yfwY7QWJ6PhqYlIsfNNcIDGsNst715g6E9UtGQvm7AACUm3UJLBGRgYEBmT9/vsyaNasgcVVXVyfd3d1RnyIAxNqh5FJz2tR1Py36nlz2JRl84XfNnczW3C1n3WlOTbnnBaYOovImh7fK8KrPG/E4+v6lgd+f3pqTqzuOjBz80U9elofP/4WkTzzOM5G17fvfln1LFgbeqbNSxnftlJ1X/dhxbhfI6Pr3jddNTIzIe8tOM67PK4+fLmsyQxGdOZasMncCPP/eYfnw48qPVF38mjn6684kOxACAOxkZQLLqa+vj8XaAaAEA/c0Gx3gve0Lir5nNH2x0Rk+vPp4uemJj42O0Q8XDsvmAaYOIhzjm+8wYnLwhd+TXHZF4Pdv3TMl85aO5uP3e/Wr5IFv3yx9tSd7JrK2XnSO7F34gIxu2lDBT+Yte/9d5jmd+AU52P1MweveeOV+c6rv0v8gvb0srRCl3QcmZc4icxTWvS9WPuHf9Oyo8TefWmPPRgUAAOisSmD19vbKwMBA1KcBANbbftlsoxM8uPoV39fnPlkmQ8nfMDrEr/U8YHSKjrtpULrfYeogwjM1uktGVn/ZHIX17uySfsf+oSm5z7GD5kUNb8r8i2+X98463TORteWCf5XsA3fLiGPkUyUdXL5MNtV+xTiP7L0tBa/74KOdsvbJrxjXJfXshTLIwJvIPb3GHIV15p1DsnZLZZP+P3zYTJq9uYkF/AEAdrIqgTVnzhypra2VRCLBNEEAmKbxHdsko3WCN59xgkwM7PZ9z+jabxmd4U9eqZW6+XuMTtHt3UwdRPjGt9xrjsJK/pbkBp4v6XdMTYk89vq4nHa7uZPmt69Ky/PXzpfN3znXM5H10TdrZeCe22Q4/XaFPuERoxvWy/ZL6woWmh/bvtV83bhIcuk845p8/Mx/kv51L1b0/BDMweGpgk0vmp+rXN25f2hKvtF8dJr315oGZdcB1kADANjJqgRWQ0ODsd6VSmb19vZGfWoAYI3DK18yO8ENc3xfP/HxEzLY/e/MhaCfXWh0wC5ZEM5aLoDT1NheGUkdb47CeufCaf2u7ncm5ML7zNEqNXMH5fYF/bLh/odl2w8u9Exkbf7Xr8knt98kg2+uLvMnFJkaH5NPmueaf+/sk2XwtZUFr31+9fvyTuffGtfjvRWXlf2cMH3J9IQRX6fcOiSrN1RmVNS728wF3C96YLj4mwAAiCmrElgiR9a7WrRoUcFOhLNmzZLm5mbWwgKAIvYsaDWnID1wt/eLp3Iy2neW0RnOvHiGfPWmQ0an6Ok1TB1EdMa3LTBHYXX/B8ntLlwXKohVGybkx4+MFCSxfrJ4RNa8uUP2P/mo7Lj8u56JrE21X5HdTdfLYZfk0nTtf/LRgr+zr72t4HXvbJ2Uzl9eZVyL7cs+JcN73irbuWDmxnNTct0TZozd2FWZ+Z3d75jJsuufZB4pAMBe1iWwdP39/bJo0SKZM2dOQTJr/vz50t/fH/UpAkDs7LzqMqMjfOjl5Z6vndix2EwMPPfv5c5HHjU6RDc9Mypj5K8QoamJwzLy5inmKKy3z53273t/e06u7SxMYl304LC88N6E5A7sl4PLnpIdP53jmcjKfO3zsitxtRx6+QWZGp/+otnDfW/Klm+fafzuXTdcLbkD+43XDY6KLOh6RTY++V+N67Djreun/bdROb3rJ+RrN5vxtWJd+UdhPfCyuebWgh6megMA7GV1Aks3MDAgnZ2dBdMMmV4IAEdN7MnK5rNOOjpa5JQvyfi2LZ6vH37lb4zO8PvLTnVsAz8k72xlQWBEnhLSqAAAIABJREFUb2LX02ayddmvyPiW+dP+fTv2Tcltz40WJLHOvGNIHk8dSUhNDg3JweXL5ONrr/RMZG087nPy8bVXyMHly2RyaLCkc8jt2yMfX9fg2AXxmzL8TuFo88deH5enH7nQ+Px7u/+zyOTItK8BKsu5O2Dj46MyXOb8kjMRu/xdnjYAAOxVNQmsvr4+aW5ullmzZhkJLKYUAsBRQ2+sMjrD2390sedr3RICF9++2ugMPbqa7dgRHyOvf6UgZkdWf0EmD703rd93aGRKHnx5TI67yUxiHX/zkZEsh0b+bTHsXE4Or3xJdt/YKJkT/9kzkbWzYY4cWPqk5PbvC/T39y68v+B37O96vOB1b23OSf0Db8nBpb9qjkL76IFpfW6E481MTk5tNmNr2dryJpi+c7+5ptu6HTxwAADYy+oEllfSqqGhQTo7O2VgYCDqUwSAWNn3y4eNzvDAXbe4v3BqQoZX/oXRGX7liXMK1lI5NMxuVoiP3J6eggTWkamvvypj6y6TqfH9xX+Ji843xuWMO4YKRmPd9tyo7NhrloHB1a/I7lt+IZu+/i+eiaztl82W/U8+KhOf7PL8m4dXviSbzzjBLK93zBOZMjdL2D80Jdc/OSorHz3J+Mz7V3xaZIrRNnF3Z9IchfWTxSOyd7A89erOfZNG8vX0liE5xIA8AIDFrEtgdXd3SyKRKEha1dXVyaJFi1j3CgB87PrFz4wO8YHnulxfN77tYaMzfGjZr8p5t76b7wjNumtI3tzEk3zEz/iHP5PB7l93TWQNvfifZWJH+7R+7/J3J6Tu/sIk1rWdI/L+9sKyMPTWGzJwxzzZfOaJnomsbT+4UPY9ukjGt2813ju2ZbNs/8n3jNfuuGy2jG7aWPB3Fr82Lj+68/mCzzqxe+m0PifC9e62nMy624yrzjfKk3h8I2PuQDhnETsQAgDsZlUCi8XaAWBmNp12nNEpHt/1ccFrJkd2yMjqLxqd4c5HfmB0hBa9wtRBxFcuu0JG37nAfTTWsl+R0b4zp5XgSWVy8pPFhYu7//iREVm1wT2hO75zu2Tvvk0yJ3/Re+fC046TPYsekMnDh0REZHfTdQWvcVv36vWNE/LtewZkxRLHAvZ9ZzP6yiL3rxgz4un7D4/Ijn0zH4X1xBvmAu63LGMBdwCA3axLYM2aNUuam5tZ2woASjSa6Tc6xJvPPtn1deObm81dzJ79Y/nBHS/lO0E/e2xEsoeYOoi4m5KJbQ/JyOtfdh+N9cLvytgHV5S8Ptb6nTm5/snCxd2/fd+QPLfWO7Gb27tH9tx/V0ES2di58OQvyq7EVQX/v+f+uwp+355DU3JN56jMu+8uc7Rk93+U3G73kZWIp427J+XC+4YcDwlmnmy643kzMbaENQsBAJazKoFVatKqu7ub0VkA8G/2dz1udIp3z72m4DVTQ5tk+NW/NzrEjzx8eb4D9I3mQXnlQ0Z2wB6TQ5tlfMN1MrTiT1wTWcOvfkYmPrpbpiYOBf6du/ZPScvzhUms024fkkdXj8vklHeCd/LwIdmz6IGC9a08pxl+93yZyhWO7nq4d0zOumWDpDq+YI6+eveSaV0nROuRV81k04X3D0tm92TxN/q4wjFa8NUPmfYNALCbVQmsIPr7+6W5uVlqa2ulpqZGent7oz4lAIiF3XOvMXcze/LRgteMb5xrdIY3PvWncvHtr+U7QPevYAoK7JTb0yOj73zbZ1rhGZLb/Wzg3zc0JvLQyjE5oWmwIJF134ox2V9kIe6psTHZ/+Sjsvnsk31HZI19lCl472v9E3LmnUNyz4M3msm4l/5Icnt6Sr00iIEd+ybl+w+ZOwbOpL4dHZeCtbU+GphZQgwAgKhVRQJrYGBAOjs7pa6uzlgjq7a2lqmGACAiU5OTsnX2eeaaOum3jddMHl4nw71/ZXSI29quMnbH2r6XDhDsNrHtYRl5/Sse0wp/R8Y++IlMHkwH/n1PrZmQs+8qXNy96dlR2ZItPtV2Yk9WDnQ9Ljuu/EFBAmv/44sLXr/7wKQ0PDoiFzavkfc6/9o4/7H19SVdC8RLp2PNqm/ePSzvbZ9enbtx16Txu85rHZaJHFO/AQB2szqB1dvbK4lEIj/aSt+RsLOzUwYGBqI+RQCIhfFdH5uLRn/9KwWvGeu/1ugMv9/5afl2c5/UzB2Uk+YNykvvM3UQ1WFy6CMZ33C9DK34Lx7TCv9OxjffKTJxMNDve+n9CbnkweGCJNbVHSPyztZg07amcjk53LtCtn33fNl43Ofk42uucH3dgp4jU80efqjePOeVfymTB9cGvgaIn72Hp+Qni804uuP50Wn9rp51E8bvaXh0pMxnCwBA+KxLYPX398uiRYtk1qxZRtJKHax5BQCFDiaXGQmsnVddZvx88kCfDPf8udEhnv/g9fnOz93LmTqI6pPbs1LG0t+RwWX/h2sia+St0yW3+5lAv2vNppxcuaRwh8IfPDwsr6wvbe2hw6+tlImBTwr+f+UHE/KN5kH54R0vyaanzDW9xjfeWNLfQDwte9schfWN5iF5c1Ppa1c519S65wXqcACA/axJYHV3d0tDQ0PBFMFEIiHd3d0yZ84cqampifo0ASCWBu6+1Uhg7V38kPHzsQ/M0RxvP/5ZOee29/Md8E2fMHUQ1WtixyIZef1f3NfHWv7/yti6y2Xy4DtFf8+GXZNyw9OFi7uf1zokz/bNbAe4Hfsm5cpfHkmQPb5otjn6atXnZXJo84x+P+JheOzI7pJ6/Nz8TOmjsOY+Y/6OrrcYQQsAsF+sE1h9fX3GguzqaGhokO7ubuO1JLAAwNv2H11sJLAGU6/lf5bbt0qGV/z/Rof4zgea8h2fZWvZeh3Vb2p4q4xt+IUMv/zfPKYV/q2Mb75DZOKA7+/55MCk3LV8rCCJVXvbkLS/Ni7j01yH6L6XjvzO+ruelN3P/LY5+uqju6f1OxFPK96fkK/edDR2vtY0JL0ljuL7nmNB+L7N7EAIALBfrBNYKimlklZ+61qRwAIAd2Pbtkjm5C/lk1ebzzpJcnuy+Z+Pvj/H6AynHvtnOfOWjNTMHZTbnhuTKdb9xTEkt7dXRtN1Mrjs/3SfVrjmNMnt7vL9HaMTIoteGZOTbylc3P3u5aOSPVRaoXrp/QmpvfXI+59rn2Wez5snydTY3pl8ZMTQ3C5zBNXPnxiR8YA5qL2DU1J729HYO2neoAwcpCIHANjPmgRWbW2tNDc3e+4qSAILANwdfvkFc/2rn/04/7NcdoUMvfj7Rof41vvukJq5g3LRg8OybgdP7XFsmtjxiAy/XuO+W+Hy35axdZcVXTT9mb4JOeeewiTW3K5R2bg72LTcrdlJuaz9yGia6+99WA471uua2NFejo+LmFm9YUJqbzVjJ5kONg3wna05432XPDhc4bMFACAcsU5gDQwMSGdnp5HIqqmpkVmzZklzc7OxYDsJLABwl33gbiOBtWdBa/5nY++aa+m8uuSrcmrTDqmZOyhPvcnUQRzbpoa3yfjGG2To5f/uPhrrlb+R8c0tMjW+z/N39HyQk++1Fe5Q+NNHRwJN67rnhSNTB2ubdknPkpOMvz/69jdFplifrlrd3m1ORa1fMiIHA+Silq01dyBMPDW9nQwBAIibWCewdP39/dLc3Fyw+2BdXZ0sWrRI6urqSGABgIudDT8yEliHV74kIiITnzwnQ8nfNDrEN907Pz9CZJT8FSAiIpP7XpXR9EUy9Nyvekwr/IZM7HrK8/1vf5SThscKdyicvWBYXl7nncRa/u6EnDjvyGtvvf8O8+8mf0Mmdj9biY+LmFi7JSdn3WmOwnpqTfGKef5L5vTDh1ayAyEAoDpYk8DSdXd3SyKRMBJZ6ujs7Iz69AAgNiYGPpHNZ5yQT15lar8iY9u3iojI6DsXGB3iFUtq5aSbsvKte4dk7RamDgJOEzvaZSR1nMe0wt+S0fd/JJMH33Z976ZPJuWmZwp3KPzm3UOuSYlNn0zKpQuPjNw6+5b18uZjnzdHX7373Up/XMTA/JfMUViXLhyW3Qf817NqfNxMlr74HjsQAgCqg5UJLGVgYMAYfaWvl5VIJDzXywKAY8XQ668ao6+2XzZbRERyu5+Swe5/b3SIr7/3YamZOyhLVjH0CvAyNbJdxjfeKEMv/6n7boW9fy3jm2+XqfHChdX3HJqU1hcLdyg8cd6gPNw7LsNjRxMTdyaPvu7eB39hJstW/LFM7n0lzI+NiHy4MyfnzzenoP5ylf+Iqm/fZ75+/U4eSAAAqoPVCSxdX1+fJBIJqa2tNZJZvb29UZ8aAERmb3ubkcDK3tMsMjUpo31nGx3i5OIz5KtzD8ulC0ckx5I6QFGT+16T0fTFMtj971wTWaNrTpWJXU+6vnfJqsIkVs3cQbnh6VEZmxDpXX90DaPv3P6GrOv8n8bvHlvfEPKnRZQW9prxcmrzkBwecR+FdWBoqiA5CgBAtaiaBJZOX/idBBaAY9nH1/3USGAdfP5Zmdi5xOgM71/6a3L1PUvk+JsHA++MBuCIiR2LZSR1vPu0wuRvytj7cyR34K2C9/Wun5BTbi3cofDHj4zI6S1H/3/hw1c4Rnh9WiYPpiP4pIjK4ZEpIyZq5g7Kgz3uI2X7Nps7EM5ewA6EAIDqUZUJLKW/v9/YqRAAjiWThw/JR+edZiSwRvrfkZE1pxod4mfbzzvSUe5loV9gOqZGd8r4xrky1PNnHtMK/0rGN90mU2N7jPd9+PGknHlnYRIrv97RHS/I1qf/2Phd4xtviuhTIkpPvDFeMLJq7+HCUVjO181byg6EAIDqUdUJLAA4lg2vfctIXm397vkysa3N6AwPPPObcuVdT8mF9w3LGOv8AjOS27dKxt6dXbC+XH63wjdrJbfrCeM9A4em5KIHhl0TWJ0LLzbfv/oLMjm8JaJPhyiNTYicf68ZJ7c9V/jQYd5Sc6OAjtdZ0xAAUD1IYAFAldrX+UsjgTVw+9Uykvqa0SF+ctFFcvzNg7JuB4v8AuUysXNJQVnLH8//PzL2/qUyeWBN/vXDY1PS8Ji5c1zD3Z2yd+lvGu+d2HJvhJ8KUUumzdFVx988KDv2mdO+v/+QmeR6M0PdDgCoHiSwAKBK7W663lz/6hlzNMeOrt+XH9/1vNy1nKmDQLlNjX4s4xtvkuGVn/KYVvhpGd90q0yNZUVEJDcp0vL8kcW6vzr3sCxfcrZj9NYpIhMHIv5UiFJuUmT2AjNBdW2nOUXwxHnmKD63aYYAANiKBBampaenRzo6OqSjo0OSyaRkMpmoTwmAZmpiQrZefG4+ebXpG38nh1/8O6ND/OjCH8i59wzJ8BgdHKBScvtWy9i735XB7l/zmFZ4iuR2deZf/8Qb43Lj/AUFr5vY+csIPwXi4vUNEwVTTT/8+MgorK17Jo3/P71lKOKzBQCgvEhgoSTpdFoSiYTU19cXHO3t7VGfHoB/M/rhOmP01e4b/sboDO979tfljHmbmF4ChCSXfVGGV/6F+7TCZb8io2u/JVOju0SmJmTfiv9lJrlSx0V9+oiRyxeb000vXzwiIkd2ttT//8olIxGfKQAA5UUCC4Fls1lpbGyU+vp6aWlpkZ6eHkmlUtLe3p7//46OjqhPEzgmTR4+JKOZfjn82krZ/+SjsitxVT55lTnx7+XQU//R6BAvefiH7E4FhG1qQsY33SpDy3/bNYk1tPy3ZfTtbxb8/+TBtVGfOWLk3W25glFYb2ZysrB3zPi/1heZHg4AqC4ksBBYR0eH1NfXS1NTU8HPenp6pL6+XhobGyM4M6D6TQ4Py9hHGRl8/VXZ3/W47Ln/LtmVuEq2ffd82XTaccZoK+fxcf2fGJ3hT575Lbngrm1yYIipg0AUpkZ3yejab3mOxjJGZr1zYdSnixi6ttPcbXD2guGC/3tuLTsQAgCqCwksBNbU1CT19fWSTCZdf66mFvb09IR7YkAFjU2E83e8ElTbf3ChbD7jBN8Eld+ROeWzcvjJ/8voED+44GrpXR/SBwPgKbf3VRnu/bR3Aqv712Vy6KOoTxMxtHXPpBx/szkKy/lvtTYWAADVggQWAlNrXXkt2N7a2so0QsTWwKEp2bFvUtZuycmbmZwk0+PyxBvjsrB3TFqeH5N5S0flyiUj8uNHRuTce4bkzDuHjI7Aqc1Dcu49Q/L9h4bl8sUjctMzozJv6ags7B2TJavGJJkel9f6J2TtlpxsHpiUXQcmJaf1HXL798nohg9lcFWvHHimU/Y8eI/svvnnsuPy78lH3zpdMif+87STVH7Hrmv+qGD01S8e3x3dFwHANDUh45tbXKcVjn1wZdRnhxibt3S0YCqhfrBBBwCg2pDAQiCZTCafwPKiphiSwEKljE2I7DowKRt3H0lE9a6fkGR6XNpfHZOHesdl3tJRueHpUbl88YjMXjAs594zJKfcOuTbwC/XccIN++TcxvUy5ycvy/U/XCJ3X3SHPHrez+SFM74jb9eeVJHklPPYct5psuOK78sntyRkz6IH5GByiex79jeMDvH8h+bJwCE6NUDcOKcVDi3/bZka3x/1aSHG9h6ekhPnud+TLrxvOOrTAwCg7EhgIZBUKhU4gdXW1hbimcFGB4amZNeBSXl3W07WbjkyGurZviOjoVpfPDIa6urHjySizr/3SCIqjCSU3/H1X+ySC36Wlst+8pJc/8MlctdFd8sj37pWlp31PVn19X+VD074UkWTUx+c+BVZe9ZZsvqiH8iqK34hr940X1bf/6S83fWapFdtkO3bDxQkpjKv/shIXm3v+k+yrO9QRN86gCDUtMLxzS1RnwoscN+KMdd71rWdbNIBAKg+JLAQSCkJrJaW+DW6t6x6WnY99IccER4ft/2h7Gz7Q9mxwK5j54I/kIEHfkf23febFT8GHvgd2bngD2TLQ38iGxf+max/5C/l3cV/K31LPiepx74gqce+GOh48/EvyttPfFH2Pfvr5s6Dj98VdVEEEMTUxJEDKOLwyJSc2lz4kGdhLzsQAgCqDwksBGJ7AmtD8r5Auz1xcFTrkXnqv8mOvXRoAKDaLFlVOAqLjToAANWIBBYCKSWB1d7ePq2/8ZnPfKZix8lf/ie58Ts1HFVwzP3Ol+XGC78kN17wz3LjBf8kN17wj3Ljt/5BbvzWZ+WG8/72yHHOX8sN3/wrueGbfyk3zPofcsPZnwrluO7sT8k1Z31KfnbWp+TKs/5cLjvrz+XSM/9CvnfWX8olZ/+1XDzrf8kl53xGLj7ns3LJef8ol5z3ebnk/C/KJed/SS654F9k9oVfldnf+ZrMrjtJLqk7uazH106oqWgZ4+Dg4OCI6Pjs38s/HH+B/MMJF+WPz/zDP0d/XhwcHBwcVh9xRAILgWSz2Yov4h51AeXg4ODg4ODg4ODg4ODg4CCBBcupBFY6nXb9eUtLC7sQAgAAAACAsiOBhcCampqkvr5eksmk688TiYTU19dLKpUK+cwAAAAAAEA1I4GFwLq6uqS+vl4SiYRks1njZ8lkUurr66WxsTGiswMAAAAAANWKBBYCy2az0tjYKPX19dLU1CQ9PT2SSqWko6Mj//9MHwQAAAAAAOVGAgslSafT+amCzmO6uw8CAAAAAAD4IYGFaVEjrzo6OiSZTEomk4n6lAAAAAAAQJUigQUAAAAAAIBYI4EFAAAAAACAWCOBBQAAAAAAgFgjgQUAAAAAAIBYI4EFAAAAAACAWCOBBQAAAAAAgFgjgQUAAAAAAIBYI4EFAAAAAACAWCOBhaqXTqelq6tLenp6JJvNRn06JUulUtLR0SGpVCrqUylZJpORZDIpyWRSMplM1KdTMptjJ5vNSk9Pj3R1dUk6nY76dEpme+xQbqNDuY2O7bFjc7m1PXZsLrcidseO7eXW5tixvdzaHjs2l1vbY2cmSGChamWzWWlpaZH6+nrjaG9vt+IGl06nJZFIGOfe2NgoXV1dUZ9aIO3t7QXXvqWlxYobnO2xk0wmpbGx0Tj3RCJhzQ3a5tih3EaHchstm2PH9nJrc+zYXm5tjx2by63tsWNzuRWxO3ZsL7e2x85MkcBCVcpms9LU1JQv0G1tbfl/19fXS1NTU6yz1el0Ol8xNTU1SVtbm1HRtra2xvrm3NbWlr8ZtLW1GQ2MxsZG6enpifoUPdkeO8lk0oiT1tZW4ybX0dER9Sn6sjl2KLfRodxGy+bYsb3c2hw7tpdb22PH5nJre+zYXG5F7I4d28ut7bFTDiSwUJVURdrW1mb8fyqVyhfyxsbGWN7cstls/hyTyaTxs66uLuPmHMcKtqOjw/X8MpmM0bhwfra4sDl2UqmU6/lls9l8Y8Pts8WFzbFDuY0W5TY6NseO7eXW9tixudzaHjs2l1sRu2PH9nJrc+zYXm5tj51yIYGFqpNOp/NPZNzoT23ieHNTFahX5eN8chC3Cladm9cQYr2CjdvNzfbYaW1t9b2u+lObON7cbI4dym10KLfRsjl2bC+3NseO7eXW9tixudzaHjs2l1sRu2PH9nJre+yUCwksVB2VnW5pafF8TZxvburJht8Q0DhXsKri9BPXm5vtsaOeSPrNgY/zzc3m2KHcRodyGy2bY8f2cmtz7Nhebm2PHZvLre2xY3O5FbE7dmwvt7bHTrmQwELVUTe2pqYm39fF9eamKtf29nbf18W1glWVZrHziePNzfbYUTe2YmsPxPXmZnPsUG6jQ7mNls2xY3u5tTl2bC+3tseOzeXW9tixudyK2B07tpdb22OnXEhgoero85uLFXD95haXCkqf31xsJw+9go1LBaUq12I3BxFzEcg4NCxsjx19XYJi9JtbXBoWNscO5TY6lNto2Rw7tpdbm2PH9nJre+zYXG5tjx2by62I3bFje7m1PXbKhQQWqpIq4EEqzEwmk6+g4rJzg7o5BLnZ9vT05CuoOGyfqm4OQStM1bDwGwoeJptjR2/UBbnZqi2QGxsbY9Gosz12KLfRodxGx/bYsbnc2h47NpdbEbtjx/Zya3Ps2F5ubY8dm8ut7bFTLiSwUJVKfeKiKqjGxsaQztBfqVl/VUG1traGcHZHJJNJz0ZDKU9c9IZFHJ7O2B47pT5xUZ+1q6srhLM7oqOjw/O62hw7NpRbPzZce6/YodxGK+6xk81mPTuutpdbm2PHhnJbzbET93Lrx4bYSafTgRbbtq3citgdOzaU22qOnXIggQUrqQZFU1OTNDY2Smtra0Eh1ivMIDe3RCIRWoY9k8lIW1ubcX7OYdB61r9YBZvJZPKvDYOqPP1uXKWsO6BuhGE8GbM9dlKpVH4XEnVDdV5fdbMNcnNT32VYT8bUd+13XeMaO6rcJhIJSSQS0tbWVvCdx73c6te2ra2t4DuI67XX/55X7NhQbhsbG6WpqUna29sLpi/EudzaHDt6R9erTMa53NocO+p+q8paIpEo+M7jXG5tj51kMpkfbdLS0iJdXV1WlVubY0dPkniVybiWW/X3bI0d2/tYtsdOGEhgwTp6g8J5tLS0GBVsKYvwBdnZoRz0c3IezkqolEX4wqxc9YrT68ZVyuKZQXYFKQfbY0ePB/1wu75BF88MsptPOenX3+u6xjF2/Mqtcx2IOJZbPR70w/kdxPHaK0Fix7Zy6yybcSy3tsdONps1zturTMax3NocO373W+f1jWO5FbE7drzKbSKRMMpmHMttNcSOniDxK5NxK7fOc7Itdqqhj2Vz7ISFBBasoleWauRJOp2Wjo6OfIXlrESdNzevClY9mSm2qN9M6OfS0dEhqVSqYESN8+/rFWxra6vnyAN1cwmDs1EdNInltdimqoQrucig7bGjj3pLJpOSSqWkp6cn/5ncvnv95ubVaFC/N6wFKp0No6BJrChjx1luM5mMpFIp47M4P0ecyq0+cqmnp0dSqZQkk0nPIfRxuvZuf69Y7MS53GYyGenp6cl3pNyuf5zKbbXEjvquS0lERF1ubY4d5/1WtXVUJ9btu49TuXX7ezbFjrPcZjIZSSaTxmfRr3+cym21xI4+aqeURETc6nybYqda+li2xk6YSGDBKuoG5jYPOZ1Oez4J0Cs155PLbDabrwCC7KgxE6rh6VYRqQrWrYLRK9impibj6VEmk8l/7mK7sZSLqlxbW1uLPn1xPklzrmHT1dWV/1yVZHPsqEUb3a5xNpvNNyzc4kq/ubW2tho371Qqlf+9YXUGVCy3t7cXfWoal9hR5dZt/YCenh7PzxGHcqtvN+68xul02rNRF5drryslduJUbuvr3df90DtkfomIqMptNcWOPn2llEREVOXW9thR5+d2jdX379YZjEO5dbItdlS5TSQSBeU2m80anXmvREQc2mrVEDv6cgOlJCKirvNtjZ1q6WOJ2Bc7YSOBBasUG/7rN5xVr4RUBd3S0lLS/PmZUA1+rwq8WIZfVUJ6Jev3JLbSGhsb8ze5IEksvYJtbGyUlpaWfOIlyPz5mbI5dtTN36vhVezpinq/OlpaWozPE+b2uqoctLW1BRr6H4fYUX/bi9/niLrcqkbbdJ6KxuHa60qNnajLbZBh+35TGKIut9UUO+paJpPJQNNGoi63tseOunZe5ctvJEzU5dbJttgJMlXLq1Mch3JbTbGj6lC1JlOx8hd1ubU5dqqtj2Vb7ISNBBasEmT+erGEij5lTB3t7e0Vv6mpBqlfJajO2+tcnDcI9Rmj2FlCfRfZbNb3muvfVU9PT8Fw/JaWllCeCtgcO6pR4XUDUut0+D3dSqfTxs1Y3cij2BZYP9diyR8lytgplsAS8f8cUZZb9Z17XSe11oLfU+kor73TdGIn6jq/2LoTfp3iKMttNcWO+i7UuXpd82w2m6/3oyy3tseOX0dR5Og6mn4jGqIqt062xU7QtYb8OsVR32+rJXbUd6HO1euap9Pp/LlFWW5tjp1q62PZFjthI4EFq6iMdLHK1ZmIcKus1NzosG5o+nQML0EXmMxms/nzj4ptkN4/AAAfrklEQVSzcnVL/uhTfnTpdFpSqVSonRibY0dda7+OYpAki4jk12+KcitjPfkp4p6IUDdrZyM1ithR51asvOmfw63jGUW5Vdfaq7FfyuKeUVx7p5nETtjlVj0R9qpHdHqn2K2OiqLcVlvsOO+/zkSEqvudUy2iKLe2x446H69zL2VB57DLrRubYkeNxAhSLvVOsds5RlFuqyl2nMlPkcJEhLqHOfsGUZRbm2On2vpYtsVO2EhgwSqqQNfXu68LodPXBorDzgv6bjZeI2nUjdmGbLn6LvRGhDP5oyezomZz7KiRDn7XUt2YbeAW5871K/SERNTU+bqtC+Gkrw0U1u58ftTTar9rGZc4D8K22FHl0m3tPSd9CkAc7gHVFjtudaSeiPBamD4qNseOagf4TbOLSx0ZhE2xo6+fFmTkiHq4FyRZGoZqix23OtI51c6vXxAmm2On2vpYInbFTthIYME6qiERpMLUO5NxqLDUsGavJESxyjUOiSBF3Syclaue/IlbxWpz7Kj57F7nXSyBFafYUQk5ZwNUv+b19eHtMlWM3qgL0llXncm4NOoaGxt9O1bFPhexM3164jxIh0t1COKQFKq22FEJOWd9rid/wtplKgibY0edu9f9v1gSIpPJRF536myLHX3B+SCjTVSbLQ5JoWqLHZWQc9IXRI9D4lOxOXaqqY8lYl/shIkEFqyjV5hBnrKrhkdcCrlfBek3NFqNMojL5xA5upimTn8qGacRWCJ2x06xRpnf0Gj1ncQlmagW0/R7shSnUTQiZoIkSDyohkccrnmx8qc+l5u2trZYlWEbY0fv5BaLB/0pchyScNUUO6oe9Bo1HMcOQbXGjt/0U/WdxKkM2xg7+uiYYmVQPRiISxKummJH3Zu8Rg3H8WFvtcaObX0sG2MnLCSwYKUgO1AppazTETWvylX/vHGqqFTlqm4YqpHX2NgoqVSq6O6EUajW2PFKYOnfSVy+A5Ejyc/Gxsb8v1UsqS2M4zYVTMR/wWSnUtbpiJpXEkL/TuLyHYjYGTtBdhFSgq7TEQc2xY5KfqopeXoCoq2traTyHaZqjB2ve6vzO4kLG2MnyA7ROr9kdJzYFjsqNtSUPGd7vpTyHZZqjR3b+lg2xk5YSGDBCj09PdLR0WE0hIMmIqJOQmSzWeno6PDdMUVxe8oXdcWaTqelo6PD9Qbmtr20frPTb4JRXf+urq6CufzVGDtuT2qiTl65lVvFbYtg/bvQv6MokkBe1z5oRyXqBJZfuXVyG0kZdQLCrdwqcYkdtQOr2/+7xU7QxmZYSQi/3QW9yq1TlLHjdf5+sdPY2Jhfy86ts6uX7yiSQF7lNm6x4yVo7LiNpIw6AVHsfmtj7JSSiIg6CeFXbnW2xY4avd3W1ubZnlflO6plB9zKbTXGjm19LBtiJyoksBB76mZVLGvuVcGqzk5U2Wm94VmMc25/1BWriPguZq7v+uH1HahdwSpZsba1tbk2WvwalHGJnXQ6LYlEwvXvlxI7zrn9YSWvksmka0fVr9zq56tix+13pNNp350XK8nv2utx5Xbe+lTVqKbylLIJgXP9tKiTV8U6gnGIHX2qipNf7Og/c6uzVIO10tMx1DV2driKlVunqGJHTU90lq9isaPO16+zqx7IRMGv3MYldryUGjv654w6ASFS/H5ra+w4pzq6nZ96GBnVtS81+Wdb7Khy6deeb29vj+RBo1+5rbbYsa2PJRLv2IkSCSzEghoK6UVVoF5bteqLhre1tUkqlZKenp58g6OSI2iy2ay0tLR4Vh5qfniQc9Ar17Aq1nQ6LS0tLZ6dDbUOlFeDVF33qEb56E8fnJ2ZTCYjjY2Nnk8moo4d/Tt262yXEjt6AivM5JW6dm5PHv3Krb5AcRSJkmw26zuyrdi1TyaTRgK0o6Mjf+3DWNQ0nU77frfFyq1OT0KElYDwq9OKlds4xI7eqHd+D8ViR303qmGaTCYllUrlF6AN2ombLr3cuu1w51dunaKIHb2z6HzqXix29AWKo+pwZTIZz7JbrNxGHTsiR+oer8R8KbGjykiYCYhsNut5bsXKbRxix49f7Kh2qjr/lpYW6enpkVQqFYsRHMXKrVMUseOnWOzo1z6qREk6nfa8tn7lNi6x41VuS4mdKPpY6hy96sxidX4cYieOSGAhcqriL3YD8hvJkM1mjV0Z9MMvOVMOQYbYBh2FoSrX1tbWUCpWVfEX63T4nb8616iTV15/32uaj/7zKGJHv3lON+51qnEd5JqUg94JLpaM8NLY2BjZKJ8gHa1i1z6dThcs4quOSo7+CdpgCxo7qoEUVgIiSHKtWLmNKnb0DpNfx6nYte/p6SlYiFWV20rW+Xpy22+UYFxjR/87Konj5Bc7+pSMsPX09BgPTFTi2ymusaMnydS1d3sIEDR21PcYRgJCPajTr5fbyHC/c48ydlSyoKWlRVpaWqS9vX1a5VZPwumH1yjwcshms9LV1ZU/99bWVtc4LVbn68KMnUwmI+3t7fnzVw863V7nRV9uI2zOctvU1DStchtV7Dg3aGltbXWd6REkdsLuYznr/EQiUXKdH2XsxBkJLEROf5o+0xuRfpP3ukmWm94ommnSwHktwjh//e9Np/ORzWZjm7wqRZixEzR5VQq9cRGX5FUxfk8EK0mfglYOyWRSWltbfRu35aTqnHIlyfQ6rNIJCFXHuY2YLEUUseN82q92fZvu02dnx86rU1ouzpGZpYzS8xJm7DiTZKWM9tFFsT6Rc3fembZ5wo4dZyeyHO2UcrX7inHbtWu6MRu32JnOPcCZkOnq6qpYuXXbqbEciY84xE6pDzijiB293OqJFK8EbjFRxo7z/IOseeUUZh9LL7fOc29qaiqpvo77phxRIIGFyOmdgDBuSOWmOgHF1lMKIpvNhj4fWx9BFkYnpBzCGmVUCZVIXomYiQEbkldR0ctYHLaaL5X6nsu5zo2e0Kt02VcJD9tix2uqiqqL4v553KYVq7VPZhJLYcWO2wgv9Zni3l5Qo8zV7ryK/tAhzh0U1cbRO136yOXpJnD10XuVoo8y1zu8+ii2OO8Uq8eOmi7a09NjjBqPc5tN1Zmtra2SSqUklUpJV1eX0d6fTt0ZduyoJQJSqZQxjTfObVCvcqvXOzbEjp5oy2QyRuyX+v2H1cfyqvOdS0/ENXZsQAILsdDU1JS/QduWxFIVVUdHR0nbznpJp9OhdobUTU6vWON8UwuSvMpkMrHsEARNXqVSqWklV5LJZOTJK7XGSFzjx5ZOr5dKJUyC7jo3E+VImETBb52VUtapi4rfmnjTHcWkq3TseE1PnOkIuLCop+9u17gco+AqSZVZr2s8k/hRnelKUrHj9ndsKLsqdtzu63oSLo5tNlXvuK2z51y6odT7WZix4zbSR18+II6JiGLlNpVKWRE7XmVTTaubTlsujD6WX52fyWRiHTu2IIGFWFA3ClWxlFoxRZmsUDeK1tbWkrad1d8f5UgQdb27urqMBEvQm1qYU3n03d3cGkVe61x4Xd+wpz/qN123v+u2xkix9aXCjB3V4FRbievc1ipoaWnxLZtRlFv19NHZ+NUXX1fx77fIe1TlVsW3fu1UY16PHbd1InRRTMFTo8ecjdJUKmWUW691IpQwy22QRYJL3XEyzNgptqHDdBK6YZbbYmtrlZrQDbvOV0m2+nr33cmcu2IVE3a5DbqwedCYCLvOL5ZgKyWBFXadr9bc8pvqrl4T5HOEHTuqveB3H9WTWH6xEcVSFep+6nXN9PZokPUow4wdr3utrpT2ftjl1qudpgvaV4widvzqfBEpqa8Y1VIbcUcCC7HgXKTOq2JyG2GinmC6JTTCohbEFfGumNyeGOlDlKPKwjsXJvW6qbk9tdCHyYZ5vm5D//3WKvC6QajvaTpz6afLa9cWvzVGvBaJDjt29NjWG0Z+61x4dS6jKrduDSMbrr3iTGBN59pHUW5F3BvVfuu7eDWqwyq3QXe4UrEcZD2aMGMnyG6keoIlSCM5zHIbZGF4FctB17MLu87Xt6j321GztbVVOjo6pK2tzXNdmSjKrYohr+ur6tP29vb84ZVMjKLOVwkGrySK+mzq2nd0dHgujh52na9io1hs6/W/Vx0UReyoe1WQ3X7VuRXb3TLMtlqQelGfTuj1PUUZO0GSmsWSWFGU2yAJLJFgSawoY8dPkCRWVG01G5DAQiy47e7irJjUv53TT9QTnCgTWOoc9HnmesWUSqXy/9Ybd/rTsyiHkeoJOHVe+k1NH26sNzBU4jHsylVv9PT09Bjz2tXIk2w2a+wA4naDcFsbIwz6LmYiR2/WahqtemKkN46cN+eoYkdvjKnGsmqo6qOWnKNqnJ2aqMqtc8SJ3gFWSSG1UGncrr1I4YgTvXGpyqZzJKLz2kdVbp1TCPXdFNU5qsWp/RrVYZbbZDJZdHSSiocgUyPDjB21/Xmxv6PKYpBRTGGWWxXHxRJrpaxpF0Wd7zdt3GsHXLf7VRTlVo9XZ3zoI1CCJJ+jqPPV33Q7H31EdLHEfxR1vp5c9otttaC2eq3baJkoYkfdm4otl6ASLX4JlyjKrVub3UktHeK3nloUsaMnzov9Tb2971Y2oyi3en+vWP2v9xXd4iOK2FH1YrG/qfcV3T5rVG01G5DAQmy4PcFwPp13a9RlMplQ1m/xoxIQ+pMmt5ERbjfyZDLp+4QqDKrxoF9DtxFNbg1YNfUwbHrSR3Xq3a6vc9t7nVpQNGx6wq2trS3fifeb4uOML/WzKGJH38lFXyjUb4qP8+lqVOXW2SlwJp91cbz2KuGmkiXO5LPO69pHWW71ToHf9tB6/eMcVRBVufWjPleQmIhDna8rZRRTHO63TqWMgIsidvREib6YtTPxrxbo1h9+xaHc6kk2tZi1/nBI/0zOtTR1UcSOnjzQr7O++Y5aHD2VShmfNQ51frHEjrqfdXR05NtEbq+NInb0doLXFDT1PehtIrfXRlFu9TamV8w2NTXll0rwe20UsRNkBKuif1fO+3FUdb6qX4JMb9cXpne25aKInSCjnxVnf8D5s6jaanFHAgux4ZZEETGn90Q5ysqPqvydDWj9KUiYT19K5ZaAEyncBjZOnRYRMzb8nlCU8jQqLM4Eod8NVn3OOMW/M7nsd12DPo0Ki349GxsbfYfZx2GKspPesPN66qtEMXzej/5kVdX5XmwaPq+SFHGKk1JEPZV9JlSSIs5xoo/o1A+3zqU+silIUq7S1Eg+t/N361zqSaM4JGr1pFqxB6Ii5qitqOnXUq2zqlP3AHWdS12Pr9L0nSqdsaDaQOo6x22DFb0cNjU1FcSKOl9VRuO2I60+Wj7IfUn1A+KyyYo+0yJI+yWMnSlL4TeyyklPIMal7MYdCSxUVCkJD9XAc245qm5+fg2mSijl3NVTMK91gaLYNrWU89d3UlT0BEvYu5UE/RteazK5UQ2pMHZ7Cnr+ehLIb5FMvREbhqDnrycQ/ajOfRi7PQU5d71hVywm9ORnGIKcv96wKxY7xXbzKaegcaOPTC12Xn67+ZTbTOq2UteSqoSZ/N1SRjFVwkyvWSkj4CohyPmnUqn8SJli6wOFWW5Fgp1/MpnMn78ql17vC5JcL5egdb46d3VuXrEetzpfbyeoEed6DOmJNlWOwyoHxc7dORNBrTfW3t6evwerc1V1aJiJw2Ln73zQqK9Vp74PlXBQ9+Uw69BUKiVtbW3S0tIibW1tBfdJPTESpO8U5oMMNbpITYF1W/tPH1lVLDEY9oMMtdRES0uLtLa2us5QKaXvpPoocXnYGHcksFAxat2noA1TZxLFOQRzOrsTzkRLS0tJT1LUTVqkcPHf6exOOBOlXntnAk6/aauF88NMYqkGQhBBhzerhl0YCz8nEonA33FXV1fRzrn6fsK4MZcaO+3t7UWfGKmyHcbolKDlVq9PijWYw+rMlBI7evLQr8EcdDHXcghabp2dAr9Yc9t1sVJKrfOdomyAllpunaIexVRKne8myhFwpdb5Iu4P7HRhltvpxI7e3nETdBHmcii13Lo9sHOKW52fSqVc1xtzfm9hXnf194qV22w26zkC0fm9hZ04DHLtM5mM6whEZ1s+zDIr4r35jPOaltJ3Cut+67Xpkls9pH/OYuU8rPjx2nzGbb3UoH2nsMuu7UhgoWL0p0NBn5CpBqjX/GF9R5xKJlH85oN7UZWsvmC7XpnpSaxKDzEu9dqLHBnpoK63nrxS1P9XOgHnNx98JsIaWq+vm1Cu6xTm0PrpxE4xYQ2tL7Xc+i3U7vydYTwVLjV29CfbXp9X3yWskkott/ooMq9Y039npZPm06nznYrt2FZJ5Si3xXZsq5Ry1PnFdvurpOnU+cXqxLDKrcj02wt+99MgO9CVw3TKbbH7aZzrfH0UnNvnVUn0sEasllJu9VFwbrs9qiR6WAmgUq+9PoLSbbSQSqKHkYBQ9UcikSgY1en2/TuTWH5retXXV3YElt7HUKMJ9RF5bt+/nsTyekAU1oNevX/a3t5ujMhz+/6dSSyvOjOsh+zVggQWKsK59lPQhpFKkPjdVNSuc5XkfLIRpGGk7xbhdUNXO+NV0nSvvb5WgddnTqfToW39HvSJkVMmkym4Qfgt8l5u+lPS6SSxnA0P/eZX6eTbdGNH59VwCmNdhemUW+cae86F5sOcmlRq7DinZzhHIqrdQ/22Jy+X6ZRb5yg4PXay2WzRqT7lNJ3YcRPFWlLlKLci0Y1immmdr0Q1Am46db661m7ro+gPi+Ja5/vtTBZmInc65dZvVzi9To1jne8nzJHaIuUrt0rYHfhyXnuRcJI/Iv4P8lV5cEsCOe+3zrolrGnL6rq77fTpt5C/XtbdknBhTFtW9aVbvOiJLa86Xf3cq53vt2EATCSwUBF6wmA6c4DDXCvKSa+gShm6qjeKolxEcLrXXt8pKcpFKPXFa0u9nnrjs7W1Vdrb241FOCt9Y9AbANOZMqone9rb240dkcL4TqYbO873q3Uuwpw2O91yK2Kus6DOX3+aGUZ5nm7sZLNZI06cvyOs2Jluue3p6TGmEqjF3cOcsjyT2HEKM1nu9jdnct30ZEaYC8nOpM7XhZksd/7N6ZRb9V0lEon8TngdHR2+D5HKbbqxo498amlpye/up68NFOc6X9XvjY2N+Z0Vk8lkSTufzdRM2wtOYa7zKVK+citiTmEOowNf7msf5jqffqMfi41adt5vneupVTppXmz0Y7GRp3pbTR8BpbfzK6nYyFm/kafpdLpg/U/n6K04bHphCxJYKDu9UZHNZkuaA6wq1yh3QnJm8UtpGDU1NUWavJrJtVcLW0eZvHI+ASp13bNMJlPQmVc3wzAaRfqC09NZ98xtt6REIhHKdICZxI7IkYaTMxGkvsswOsMzKbciUrCFuroWYT8Nnkns6I2jMGOnHOVW70CHXW5nGju6KBaSnUm5dQp7FNNMY8cp7BFwMym3XuvAuO3YVgkzjR2vdWDcdmyrhJmUW+foVf0IOwE03Tpfp+69YW20U85yqyddwmp/lvPaq2RuWH2XYkl6fTkTN15reoVRblWcen3Pqk7ySwR6rQfntktnuanr5tWmVeXAqw7xWg8urDq/mpDAQtm5LURXSsMoyuGT6kbqfAoUtGEU9dBPm6+9iPsCktNpGGUyGUmlUpJKpUIbSeC2gOd0G0bq3MNIPigzjR0lm83mzz3MHTdnUm6dwjx39ffKFTvq+oc5gqZc5VbkSMyFGffljh0RyY+oCUO5yq2iEqFh3QvKGTsiR763sB4ilaPcqsS/305clVKO2FHJZ6+duCqlXOU2mUzmr32QDUnKpZx1vnpvWA+LRMpfbpPJZGi795X72oscibuwEhDqGnsJuhh4Op3Or58V1rkHObdin0/p6enJn39Y7bVii9wHXcg/k8lIV1dXfi27qPteNiKBhbJTNzG/OcBhNpBLoW5ibjfSmU4tCYPN117kyDV2GwIc9g6U06GusbMhEPYOlNNlc+zYXm5tjx2by20lYifM5GG5y202mw21jJc7dsK89raXW+r86NgeOzbX+bZfezX6yGuUbJBdNqOiT/MutpB8HKm6xWudSLUOXVgbERzLSGChIrwqflsaRl6NYFsaRl7/H/drL+J9/rY0jNzY0jCyOXaqtdzaHjs2lNtqjR0byq2I3bFTreXWhtip1nJre+xQbitLrbdVbBdNv2lsUclms8aO527UKCe/3xEVtUSAX51YLIEVx7rURiSwEDobGkZ+bGgYebH92tvQMPJiQ8PIj+2xY3O5tT12bC63InbHju3l1ubYsb3c2h47Npdb22OHcltZfmsUqgSW1yihMKdZuym2RINKYLm9Jp1OSyKRiPQ7KTblT8WN13ttrEvjiAQWIkHDKDq2X3saRtGxPXZsLre2x47N5VbE7tixvdzaHDu2l1vbY8fmcmt77FBuo+G3DpO+U3Rcy7LXOlN6XRTnsqxi3kmVB9viKa5IYCEyNIyiY/u1p2EUHdtjx+Zya3vs2FxuReyOHdvLrc2xY3u5tT12bC63tscO5TZ8apqbM4FlQ/JK5OhOuHoCy5bklcjRnXB1JK/KjwQWIkXDKDq2X3saRtGxPXZsLre2x47N5VbE7tixvdzaHDu2l1vbY8fmcmt77FBuw+dMYNmSvBI5ulOhSmDZlLwSKVzDi+RVZZDAQuRU5WRDxepG3RhsqFidbL/26sZgW6NI5GjDyNabmu2xY3O5tT12bC63InbHju3l1ubYsb3c2h47Npdb22OHchsuPYFlU/JKxExg2Za8EjETWCSvKocEFmIhnU5bUbF6cc7VtgnXPjrZbNbqmxqxEx3bY8fmay9i9/lTbqNje7kldqJje+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/X2pqako65syZk3+/+r9FixZF+CkAAMCxjAQWAABAlevs7JQ5c+YUHCoxVVdXV/Cz5ubm/Pvr6uqktrZWent7I/wUAADgWEYCCwAA4BilElgkpgAAQNyRwAIAADhGkcACAAC2IIEFAABwjAqawPJ6nfr/gYEBmT9/vsyaNSv/fw0NDdLX1yciIv39/ZJIJKS2tlZqamqktrZWEomE76LwnZ2dUldXZ0xz7OzsnPmHBgAAViKBBQAAcIwqVwJLJZpmzZplJLFqa2ulu7s7n7iqq6szfl5XV+f69xoaGozF5PVEViKRKNvnBwAA9iCBBQAAcIwqZwKrv78///99fX35pJXbz3t7e/M/d46qam5uLvo7GYkFAMCxhwQWAADAMapcCSw90aQsWrTI9+eJREJqamqM3Q77+/uNaYlOnZ2dviO3AABA9SKBBQAAcIwqVwLLTW9vr+/P58+fn58iqKikV0NDg+t7BgYGfH8nAACoXiSwAAAAjlFxS2Cp/wtyAACAYwsJLAAAgGNU3BJYc+bMyS8GP2fOHN8DAAAcW0hgAQAAHKPilsByWxcLAABAhAQWAADAMStuCSz1fyzSDgAAnEhgAQAAHKPilsDq6+srek7FzhUAAFQnElgAAADHqLglsEREGhoapKamRmprawv+XrFdCgEAQPUigQUAAHCMimMCa2BgQOrq6vLvraurkzlz5khtbW0+sdXX11fCpwQAANWABBYAAMAxKo4JLKWzs9NIZM2aNUsSiYT09/cH+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/W+/uSfUzNwcRwAAAABJRU5ErkJggg==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 bwMode="auto">
          <a:xfrm>
            <a:off x="452437" y="533373"/>
            <a:ext cx="10376607" cy="998247"/>
          </a:xfrm>
        </p:spPr>
        <p:txBody>
          <a:bodyPr>
            <a:noAutofit/>
          </a:bodyPr>
          <a:lstStyle/>
          <a:p>
            <a:pPr algn="just">
              <a:buClr>
                <a:schemeClr val="tx1"/>
              </a:buClr>
              <a:defRPr/>
            </a:pPr>
            <a:r>
              <a:rPr lang="en-US" sz="2000" b="1" i="1" dirty="0">
                <a:solidFill>
                  <a:srgbClr val="FF0000"/>
                </a:solidFill>
                <a:latin typeface="Calibri" pitchFamily="34" charset="0"/>
                <a:ea typeface="Times New Roman"/>
                <a:cs typeface="Times New Roman"/>
              </a:rPr>
              <a:t>Raspberry</a:t>
            </a:r>
            <a:r>
              <a:rPr lang="en-US" sz="2000" b="1" dirty="0">
                <a:solidFill>
                  <a:srgbClr val="FF0000"/>
                </a:solidFill>
                <a:latin typeface="Calibri" pitchFamily="34" charset="0"/>
                <a:ea typeface="Times New Roman"/>
                <a:cs typeface="Times New Roman"/>
              </a:rPr>
              <a:t> </a:t>
            </a:r>
            <a:r>
              <a:rPr lang="en-US" sz="2000" b="1" i="1" dirty="0">
                <a:solidFill>
                  <a:srgbClr val="FF0000"/>
                </a:solidFill>
                <a:latin typeface="Calibri" pitchFamily="34" charset="0"/>
                <a:ea typeface="Times New Roman"/>
                <a:cs typeface="Times New Roman"/>
              </a:rPr>
              <a:t>PI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: A simple </a:t>
            </a:r>
            <a:r>
              <a:rPr lang="en-US" sz="2000" i="1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Python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script parses the output of the “</a:t>
            </a:r>
            <a:r>
              <a:rPr lang="en-US" sz="2000" b="1" dirty="0" err="1">
                <a:solidFill>
                  <a:srgbClr val="FF0000"/>
                </a:solidFill>
                <a:latin typeface="Calibri" pitchFamily="34" charset="0"/>
                <a:ea typeface="Times New Roman"/>
                <a:cs typeface="Times New Roman"/>
              </a:rPr>
              <a:t>iwconfig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” command and streams a JSON object to the </a:t>
            </a:r>
            <a:r>
              <a:rPr lang="en-US" sz="2000" b="1" i="1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WiFiMon Analysis Server 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(</a:t>
            </a:r>
            <a:r>
              <a:rPr lang="en-US" sz="2000" b="1" i="1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WAS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) on intervals specified in a </a:t>
            </a:r>
            <a:r>
              <a:rPr lang="en-US" sz="2000" dirty="0" err="1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crontab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.</a:t>
            </a:r>
            <a:endParaRPr lang="en-US" sz="2000" b="0" i="0" strike="noStrike" dirty="0">
              <a:solidFill>
                <a:schemeClr val="tx1"/>
              </a:solidFill>
              <a:latin typeface="Calibri" pitchFamily="34" charset="0"/>
              <a:ea typeface="Times New Roman"/>
              <a:cs typeface="Times New Roman"/>
            </a:endParaRPr>
          </a:p>
        </p:txBody>
      </p:sp>
      <p:pic>
        <p:nvPicPr>
          <p:cNvPr id="1027" name="Picture 3" descr="C:\Users\user\Desktop\raspberry_iwconfi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5110" y="1261110"/>
            <a:ext cx="5280660" cy="130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435150" y="1664496"/>
            <a:ext cx="1327351" cy="1457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4" name="Rectangle 13"/>
          <p:cNvSpPr/>
          <p:nvPr/>
        </p:nvSpPr>
        <p:spPr>
          <a:xfrm>
            <a:off x="4867083" y="1660546"/>
            <a:ext cx="1206684" cy="16030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5" name="Rectangle 14"/>
          <p:cNvSpPr/>
          <p:nvPr/>
        </p:nvSpPr>
        <p:spPr>
          <a:xfrm>
            <a:off x="3434415" y="2075976"/>
            <a:ext cx="1327351" cy="1457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Rectangle 15"/>
          <p:cNvSpPr/>
          <p:nvPr/>
        </p:nvSpPr>
        <p:spPr>
          <a:xfrm>
            <a:off x="4821990" y="2075976"/>
            <a:ext cx="1494844" cy="1457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7" name="Content Placeholder 2"/>
          <p:cNvSpPr txBox="1">
            <a:spLocks/>
          </p:cNvSpPr>
          <p:nvPr/>
        </p:nvSpPr>
        <p:spPr bwMode="auto">
          <a:xfrm>
            <a:off x="452438" y="2720313"/>
            <a:ext cx="10291762" cy="4496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chemeClr val="tx1"/>
              </a:buClr>
              <a:defRPr/>
            </a:pPr>
            <a:r>
              <a:rPr lang="en-US" sz="2000" b="1" i="1" dirty="0">
                <a:solidFill>
                  <a:srgbClr val="FF0000"/>
                </a:solidFill>
                <a:latin typeface="Calibri" pitchFamily="34" charset="0"/>
                <a:ea typeface="Times New Roman"/>
                <a:cs typeface="Times New Roman"/>
              </a:rPr>
              <a:t>Kibana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: Visualizations to display the collected metrics per H/W Probe: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6316834" y="1394460"/>
            <a:ext cx="2362346" cy="342900"/>
          </a:xfrm>
          <a:prstGeom prst="straightConnector1">
            <a:avLst/>
          </a:prstGeom>
          <a:ln w="317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/>
          <p:cNvSpPr txBox="1">
            <a:spLocks/>
          </p:cNvSpPr>
          <p:nvPr/>
        </p:nvSpPr>
        <p:spPr bwMode="auto">
          <a:xfrm>
            <a:off x="8656320" y="1221612"/>
            <a:ext cx="2172725" cy="12961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2000" b="1" dirty="0">
                <a:solidFill>
                  <a:srgbClr val="FF0000"/>
                </a:solidFill>
                <a:latin typeface="Calibri" pitchFamily="34" charset="0"/>
                <a:ea typeface="Times New Roman"/>
                <a:cs typeface="Times New Roman"/>
              </a:rPr>
              <a:t>Collected Metrics</a:t>
            </a:r>
            <a:endParaRPr lang="en-US" sz="2000" b="1" dirty="0">
              <a:solidFill>
                <a:schemeClr val="tx1"/>
              </a:solidFill>
              <a:latin typeface="Calibri" pitchFamily="34" charset="0"/>
              <a:ea typeface="Times New Roman"/>
              <a:cs typeface="Times New Roman"/>
            </a:endParaRPr>
          </a:p>
        </p:txBody>
      </p:sp>
      <p:sp>
        <p:nvSpPr>
          <p:cNvPr id="21" name="AutoShape 7" descr="https://lh6.googleusercontent.com/6K10QGB_k-lG9J6Byyx8HPesyJSwVexX-0pdUKzDs13DKn-1pGcAE3fF8M-uujH2TcrMjjf3Wk_7myX0gOSJU2v3L4LddObDGCiWo57gxLhRa-YgJWijl5AtjxXX20lXXJ72APJi"/>
          <p:cNvSpPr>
            <a:spLocks noChangeAspect="1" noChangeArrowheads="1"/>
          </p:cNvSpPr>
          <p:nvPr/>
        </p:nvSpPr>
        <p:spPr bwMode="auto">
          <a:xfrm>
            <a:off x="282575" y="-876300"/>
            <a:ext cx="59436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22" name="AutoShape 9" descr="https://lh6.googleusercontent.com/6K10QGB_k-lG9J6Byyx8HPesyJSwVexX-0pdUKzDs13DKn-1pGcAE3fF8M-uujH2TcrMjjf3Wk_7myX0gOSJU2v3L4LddObDGCiWo57gxLhRa-YgJWijl5AtjxXX20lXXJ72APJi"/>
          <p:cNvSpPr>
            <a:spLocks noChangeAspect="1" noChangeArrowheads="1"/>
          </p:cNvSpPr>
          <p:nvPr/>
        </p:nvSpPr>
        <p:spPr bwMode="auto">
          <a:xfrm>
            <a:off x="434975" y="-723900"/>
            <a:ext cx="59436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26" y="3070860"/>
            <a:ext cx="9334625" cy="307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75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 bwMode="auto">
          <a:xfrm>
            <a:off x="316548" y="160338"/>
            <a:ext cx="11238572" cy="1026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3100" b="1" dirty="0">
                <a:solidFill>
                  <a:schemeClr val="accent1">
                    <a:lumMod val="50000"/>
                  </a:schemeClr>
                </a:solidFill>
                <a:ea typeface="TImes New Roman"/>
                <a:cs typeface="TImes New Roman"/>
              </a:rPr>
              <a:t>Feedback Integration – RADIUS Logs Privacy</a:t>
            </a: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GB" sz="36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ea typeface="TImes New Roman"/>
              <a:cs typeface="TImes New Roman"/>
            </a:endParaRPr>
          </a:p>
        </p:txBody>
      </p:sp>
      <p:sp>
        <p:nvSpPr>
          <p:cNvPr id="2050" name="AutoShape 2" descr="data:image/png;base64,iVBORw0KGgoAAAANSUhEUgAABLAAAALmCAYAAABSJm0fAAAgAElEQVR4nOzdeZxj1X3nfbJN/CRPXklmyXiSJ4mzTOK8MpmZLBNix05sGYMNgmBju4wNBFewjR1ksHFRxiLGlgMI47LAuBAYBBRlA0WxFKZbLWi6C9GbelE3ohvo6lbvu9R7lfbl9/zBXNU90tVaku6V6vN+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+Mj4+bVJk1agAA1EaABQCwrHp/rbdCAGKFGnoVrx2wuFT7nR4KhWRoaEg8Ho9JlVmjBgBAbQRYAADLIsDqb7x2wOJCgAUAWAgCLABAU8qXWYRCIfH5fOLxeGR0dLTu5rzRaLS07E7rJxqNKsdoz7lcLhkaGhKXy1V6TBvf4/GI0+mUoaEhcbvdVZd+xONxmZqaKp3j8/lqBiba8aOjo6WfaWpqSuLxeMVr0GgNMKYPsMqvi4mJCeU1N6K/9qpdS0YCgUDp/fV4PBXvb3mN2hfa8vHKz9P328hnodFrU/+Zi8fjMjExYXitRaPR0nP1aihfnquvvdHPiP51195D/euF5gQCAeX6mpiYMLyey38HN/PeiTT2O7hcvWu/3hja57k8wNKOcbvdMjQ0JE6nU/ldv9DaQ6FQxfHlr0+zNQAAzEOABQBoiv6v1D6fT4aGhiqaz+czPHdqasrw+KGhIeWLdrVjtLCj2nPlX5xDoVApYGqkxkgkUgrNypvT6Sx9mWmmBlSnBVjVriP9a64Xj8dL59a7lvQafX/19NeL0Xlut1ui0Wjpy2+jn4Vmrk3tenO73co4+mstEAhUfT3cbndF2KAFCePj41VrN3oda72G+tcIjWv2eq52PbTzd7C+tmY/n4FAwPDadjqdMjo6qgRYtX7u8qCp2drHx8erHq9/fZqpAQBgLgIsALCI2NmifOZHiY61rzyWakud+vDG6XRKIBCQaDRamv2hPVf+xUb7gq2dIzI/k6Pal4WFLCGMRCKlL1H62TzT09PK43raF/PR0dHSX/UjkUjpS6LL5WqqBrOceuYJ2fPZSzvWTj3zRFvq1H9xHB0dLb2G09PTymteHr5oX4JdLpdMT0+LiCizO4y+0Mbj8dL7q59ZEY1GS/0ZfSGvdq3rr1un01l6Ph6PV3wWyq+NZq/N8s/c+Pi4TE9PK6+X9px+ZkwoFCq9juWBhr4+t9st09PTEo/HJRKJKK9HOf37oj+nPOSwguxujyRWvKtjLbu7PWG19tq53e7SexqNRpXXVD/LSH89lL8P+tCm/DPQyu/gerU5nU7l8xmNRkvXcPlnWv95b3YJYbO1N3J8tWCQP0IAgHURYAGARcymimK7ba5j7ZKRRFvq1H95Mvrru/YFV/8FJR6Pl77UGJ2jfZkeHR01fLyVAEt7bmpqqurPoP+CHolESj9XeWASj8erfsGzYoB1YuxB2XneuR1rJ8YebEud2mtX/r6LqNeM/oum/r0zWjqkfUEt/2KtXUtut9uwFi20Kf/yWmsmhj4sMHq+fLZJ+c/d6LVZ7zOnLRs06k8fbpWfUy0grHa9a32VBypGr4cVZHd7ZG7JOR1rmTduaEud2nWuhbF6Rr9P9deI0TI+7X3QB+6t/A7WxjG6RkSMr2N94GXE6OfRj2UUHrVSu/bZM1rSrb0+RjN2CbAAwNoIsADAInotwKr2P/lGoZP21/BqX2qi0ajhF99WAyx9f9X2adFm42jn6gMsoy9JkUhEQqFQRX8EWK2r99ppXzT1X0y1L8jVlkiJzL+3+kBAe6za8sJq10ytQEYfLBnRrl/9Z6WVa3MhX6yr1djKZ6vea1/v9ei2XguwjALIaDRa2l9MU+960F9j2u+yVn4Ha+93tX39tD71ddT7nLWyiXsrtWsBVrVwPBQKVfyeJ8ACAOsjwAIAi+jnAEs/20PbHLe8tTPA0s9QqDae9qVRf67Wn9PpFJ/PV1qaUwsBVuvqvXbajB+jL8hGs1U05TOfGgmNRMTwmmh3gNXKtdnoF+tIJKJs4q7fmLodn61aM8caeT26rVcCLP1yTm3j/Xobk9e7HspD0FZ+B2uPaTeoKG/ataWvo9YMPX0dzQRYrdSuvxbdbrdMTU3V3ZCdAAsArI8ACwAsop8DLC1QaKTV60uvWgBSa7Pf8qY/Nx6PG27863a7q84oIMBqXb3XzigQMXrfypVfN40GK0b1tDvAauXabOSLtf661YdjnQiwmnm/zNQrAZbI29dF+cbnLpfL8G6cjVwP2nulBb2t/A6udpOB8qbVoV96Wk0rAVar/36EQqGKGw5of5wwCtgIsADA+giwAMAiFkOAVe3LcjULDbBa/SISj8dlenq64g5tRkunCLBa12ggot/Lp5EASwtzmg2wtPe6GwFWM9dmo585/Ubb9WpcSIBVbfYbAdbChUKh0iw6fYCuD7GaCbC096+V38FGMxLr6WSA1ey/H5pIJCJTU1MyOjpa+pmMbthAgAUA1keABQAW0c8BltEX+UYsdAlhu75I6/sr//JOgNW6eq+d0XVTbxlbtWO096/WMiKjY9odYLVybdb7zNVaVtmJAKvaOQRY7RWNRkvvrX4fqkaClvKgt5XfwfXe70bGLbeQJYTtCJbi8XgpECvfU4sACwCsjwALACyinwOsencvExHDvYlaDbD0S1mqLf0rH6/ehsXVvswRYLVOe+3qLc/Uvyf1vswabWCt76vataRtFF1+t752B1itXJv1PnO1QgP9Z8+otmY+W9rssWqbaVcbyyy9EGDV26C8VgjayPugXUut/A42upthvXPqzZYqnx1Z/jMZXePN1l5vz7tqn1sCLACwPgIsALCIfEHkyOlix1rsbLEtdbYSYInML88qXw4j8vYSD6fTWXGO0e3R9WrNxtG+KBktFYnH4+J2u2V0dLRUiz7AMDq+2q3uG5kR1G2F2bOSPXq4Y60we7Ytdeo3zS9/zbX3o/xLq/69KL9etPfV6PrUf2ktD3q068+oz3YHWCLNX5v1PnPaz1z+OYlEIm3dAysajVa9Y55+tpBVAqxi9pQUk3s617KnFlyjPmwxCjSNQlz9dVd+jv4zUL7kudnfwfr322j5dCAQEKfTqfxO1H9ua32mqwVY5QFyq7Vr16JR3folt83UAAAwHwEWAKAprQZY+pDA6XTK+Pi4TExMKBv0ln8Z0//lfXR0tOILuj4I8Pl8ypc8/Rc57YvMxMSE+Hy+ql/Kyu9CWH680YyHWjWgNv3rrV1TExMTyvtm9Hrqvwi73W6ZmJiQ8fHx0pdWp9NpOPNCm2WnXU/l76/RNd2JAKvZa7PeZ07/OdHfqU3/2pYHge24QYLb7Zbx8fHSZ1g/FhpXfhdCo+tZ/97pgxb952Z8fFz5HVs+W6mV38H6z5q2qbz+M2oUwur7K/9M1wqf9deVz+dT+m229vK7EJbXbfTHiHo1AADMR4AFAGhKqwGWyNt/0deHCPovRtU2hi4/Xq88CDAKCiYmJirupmU020tfv9Hdt3w+n2EoUq8GVKffFLz8fa71Hom8fR3qN7qu9z5pAoGA4Z3Jqo3ViQBLpLlrs5GlTdpsGH1fHo9HIpGI4Rf2VgOsWmNpQRozWJo3PT1dcV3q30M9/fVQ63030srv4GqftWrjVLubqxY6Vbvu9GGZ0bXXbO2RSMSw7lo/a70aAADmIsACADQlHo9LKBSq+QUpFApV3atE30e94zSRSKTmsVpftYIL7ZhG/6KujdnoF5hGaoBKe42110x/XTRKu96afe0bfX9rHVOvXq22etdcvWuz3mfOqC/9Z8Xo81Pvc1r+3tQaq3yfJULc1jVyPRsFmvV+R5Zr9ndwo7VVG6O8j2pjNvKZabb2Zo9v9HMLAOg+AiwAAAA0JBqNVg0vtFk31fasQ3uw2TgAYLEiwAIAAEBdRhvMa/R7FFW7uyLagwALALBYEWABAACgIfrNuLXN5/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/h8PolGo1XHikaj4vP5xOl0ls7zeDwSCARq1tjKWAAAAAAAAK0iwLIYl8vVdIDl8/lKz7ndbiUEczqdEolEKs6JRCKl4MrpdIrH41HG9vl8hvW1MhYAAAAAAMBCEGBZTK1ZVkZCoVDpnFAoVHo8Ho/L6OhoaVZVOS14Gh0dlXg8Xre/hYwFAAAAAACwEARYFtNsgKUFR+Pj4xXPxePxUn/65X2RSKT0uD680oyPjxvOwmplLAAAAAAAgIUiwLIQbYaT2+1u+BxtGWD5bCmNNtNqamqq9NjU1FTN2VJaHU6nc8FjAQAAAAAALBQBloVowVEzy/DqzdjSZlNNTEyUHpuYmKh4TE8/m2qhYwEAAAAAACwUAZaFBAKB0gys0dFRZZN1o7v86fekqsYorNJmStUKmsr7bXUsAAAAAACAhSLAshAtAKrWyu/y10yopJ/V1UyApS0XbHUsAAAAAACAhSLAspBAICAul0s8Ho8y2yoUConL5ZKhoSFxuVzK4/0UYG3atIlGo9FoNBqNRqPRaDSayc2KCLB6hP7Oga2ESqOjo6XHmgmwtBlfrY7VDLM/oDQajUaj0Wg0Go1Go9EIsLBA5cGTPtSqxmhfqtHR0ab3wGp1LAAAAAAAgIUiwOohRjOntFApHo8bnuPz+arehXB8fNzwnGg0WvMuhM2MBQAAAAAAsFAEWBYRjUbF4/HUXH5nFGBpdyrUlhVWOycQCJQem5qaqrlXlbZcUL/fVqtjAQAAAAAALBQBloXUCoji8bjh89qsJ5/PV3GOfiaVflP4ao/X67OVsQAAAIB+V0wfMbsEAOh7BFgWMj4+LkNDQ+J2u5UQKB6Pl2Y3lc+K0m+urp/5FI/HS3tdGc200vpzu93KkkB9f+VBWqtjAQAAAP0sd9B4aw4AQPsQYFlIPB4Xt9tdConcbncpaBoaGhKn01m6K6CeNjNKf442W6vaOZFIRDnG4/EoYxvNsmp1LAAAAKCfZbZea3YJAND3CLAsaGpqSgmTXC6X+Hy+mkvzAoGAEnY1ck40GhWfzycul6t0nsfjqbuHVStjAQAAAP0qOf3HZpcAAH2PAAsAAAAAWlTMxGVuyTkihZTZpQBAXyPAAgAAAIAW5Y+vlLkl50jhzGazSwGAvkaABQAAAAAtyh14VOaWnCP5oz8zuxQA6GsEWAAAAADQouwOl8wtOUeye+8zuxQA6GsEWAAAAADQonTkGplbco5ktn/T7FIAoK8RYAEAAABAi1Lrz5e5JedI+rV/NrsUAOhrBFgAAAAA0KLkK++WuSXnSCr0IbNLAYC+RoAFAAAAAC0oZmIy5/9/ZG7JOZKY/lOzywGAvkaABQAAAAAtKJzeJHNLznk7wAr8v1LMnjK7JADoWwRYAAAAANCC/JFnSwHW3JJzpHB2q9klAUDfIsACAAAAgBbk9tytBFj5WMDskgCgbxFgAQAAAEALMm/coARY2f2PmF0SAPQtAiwAAAAAaEF6o10JsDIzt5pdEgD0LQIsAAAAAGhBMvg/lAAr/drVZpcEAH2LAAsAAAAAWjDnf4cSYKXWfcDskgCgbxFgAQAAAECTiukjSng1t+QcSax4l9llAUDfIsACAAAAgCblT6yqCLDmlvD1CgA6hd+wAAAAANCk3MFxwwCrkNhjdmkA0JcIsAAAAACgSZmZWw0DrPyJVWaXBgB9iQALAAAAAJqU3nKFYYCVOzhudmkA0JcIsAAAAACgSam17zMMsDI7vmt2aQDQlwiwAAAAAKBJieXvNA6wXr/G7NIAoC8RYAEAAABAMwopw/Bqbsk5kgqdZ3Z1ANCXCLAAAAAAoAmFs1urBljJ6T82uzwA6EsEWAAAAADQhNyR56oGWHNLf9Hs8gCgLxFgAQAAAEATsrs91QOsJedIMXXA7BIBoO8QYAEAAABAEzLbrqsZYOVPrDK7RADoOwRYAAAAANCE9Ea7ElglXvrPyn/nDo6bXSIA9B0CLAAAAABoQvKVdyuBVXrTpcp/Z3Z81+wSAaDvEGABAAAAQBPm/O9QAqvsnnvVAOv1a8wuEQD6DgEWAAAAADSomDqgLh9c/k7Jx5Ypj6XWf8TsMgGg7xBgAQAAAECD8idWqWHV2vdJYfYt5bHkK+82u0wA6DsEWAAAAADQoOz+R9T9r7ZcIVJIqXci9L/D7DIBoO8QYAEAAABAgzIz/6buf7Xj2yIiklj5x8rjxcROkysFgP5CgAUAAAAADUq/9s9KUJXb/7CIiKTWfUB5PH982txCAaDPEGABAAAAQINS6z6oBlXxl0VEJL3lCjXYOjhucqUA0F8IsAAAAACgQYmVf6QEVYW5HSIiknnrG+rSwugdJlcKAP2FAAsAAAAAGlBIHZK5pb9UCqkSy98pUkiLiEh2z4+UACuz7V9NrhYA+gsBFgAAAAA0IH9ynRJSpVb/bem53NEp9e6EG//JxEoBoP8QYAEAAABAA3KHJtSQKvyJ0nP505vUcGvVX5tYKQD0HwIsAAAAAGhAdtdd6jLBN79Weq6YPipz/v+gW174X0UKGROrBYD+QoAFAAAAAA1Ib3OoG7XvuVt5PrnyD9UN3hO7TKoUAPoPARYAAAAANCC18Z+UgCp/5Fn1+bX/oD5/ImhSpQDQfwiwAAAAAKAByVf/Up1hdXqT8nx6y2eU53MHf2pSpQDQfwiwAAAAAKCOYm5WEi/9p/k9rpb9ihQzMeWYzFs3qUsMo3eaVC0A9B8CLAAAAACoo3D2DSWcSr7y7opjsnt+qG7yvs1hQqUA0J8IsAAAAACgjnxsmRJOpdafX3FM7siz6jGbPmZCpQDQnwiwAAAAAKCO7L4H1NlVr19TcUzh1AZ1ltbq/2NCpQDQnwiwAAAAAKCOzHanur/VTlfFMcX0YZlb+gvz+2Qt/28ixbwJ1QJA/yHAAgAAAIA60luuVO8weOBRw+OSK9+lHFdM7u1ypQDQnwiwAAAAAKCO1Np/VIKpwvGVVY57n3rcydVdrhQA+hMBFgAAAADUkVj5B+rMqkTU8Lj05k+rM7UOPdHlSgGgPxFgAQAAAEANxdQBg72tsobHZt78urpX1q67ulwtAPQnAiwAAAAAqCF/ck3Z3QXPrXpsbs/dyrHpbdd3sVIA6F8EWAAAAABQQ+7QE0oolQp/suqx+SNPq8duuqyLlQJA/yLAAgAAAIAastE7lVAq8+aNVY8tnAo1PFsLANA4AiwAAAAAqCGz9V/Vfa1231P12GLqoMwt+bn5/bJe/h0RKXavWADoUwRYAAAAAFBDauPF6p0FjzxX8/jEy7+r3rEwtb9LlQJA/+rZAGtmZkaCwaAEg0Hxer0yOTlZ+m8AAAAAaJfkq/9LCaTyp8O1j1/zHuX4wsm1XaoUAPpXTwVYk5OTMjw8LHa7XWw2W802ODgoIyMjMjMzY3bZAAAAAHpUMXdGEi/+5nwgtexXpZiJ1zwnFf6kOmPr8FNdqhYA+ldPBFhjY2OGodXAwIA4HA6lGYVZDodDwuHafyUBAAAAgHKFs1vVTdlf+bO652Te+GrZnlk/6EKlANDfLB1ghcNhGRwcVIKosbGxumFULBYTv98vIyMjMjAwUDrf6/V2qXIAAAAA/SB/bKkSRqXWX1D3nOyukbK7Fn6tC5UCQH+zbIDl9/tLs65cLteClgIGg8HS7Kzh4WGJxWJtrBQAAABAv8ru9SphVPr1z9c9J3doQj0n/KkuVAoA/c2SAVY4HBa73S6Dg4NtXfo3NjZWCsQAAAAAoJ7M9pvV5YA7vlv3nPzJNeqsrTXv7UKlANDfLBlg+f3+js2UmpycFJfLxSwsAAAAAHWlt3xW3ZD9wFjdcwrJfeq+WSt+rwuVAkB/s2SABQAAAABWkFr7fiWMyh+frn9SsSCJl39n/rylPy/F1MGO1woA/axnA6xgMFgxi8rv94vX6xW/329SVQAAAAD6SXLF7ysBViGxq6HzUqvPVYOvU6EOVwoA/a3nAqxwOFy6s2AwGCw97nK5SncbtNlsMjg4yDJBAAAAAC0rJvfJ3NKfK4VQiZd/R6SYa+jcdPgydenh4ac7XC0A9LeeCrBisVjpzoQ2m620wfvk5GTpMYfDody9EAAAAABakT+xqmwz9vc0fG7mjevVzd93393BSgGg//VUgKXdRbB8dtXg4KAyI0sfdAEAAABAK3KHfqqEUOnNAw2fm911l3Ju5s2vd7BSAOh/PRVgDQ8PKzOvRN4Oq7RQS09bUqhfZggAAAAAjcpG7ygLoYYaPjd36Imy8OvTHawUAPpfTwVYDoejYlaV3+8Xm80mIyMjyuNer5cACwAAAEDLMlu/pC4D3HNvw+dWLD9c+74OVgoA/a+nAixtBtbMzEzpMW2mVfmdB7XH9bO1AAAAAKBRqQ0XqXcSPPp8w+cWk3uUcxMr3tXBSgGg//VUgKXtgTU8PCyxWEzC4XBpryv9nlja43a73cRqAQAAAPSyZPAvlBCqcGZL4ycXc5JY/s7585f+ohTTRzpXLAD0uZ4KsGKxmAwMDJTuOKg1/fLBkZGRUqjl9XpNrBYAAABArypmT0nixV+fn0EV+DUpZk801Udy1d+oAdjpjR2qFgD6X08FWCJvz67Sh1gOh0OZfaV/HAAAAABaUTgTUcKnZPDPm+4jtfHSsiWIz3WgUgBYHHouwNKEw2HD/a1cLpdMTk6aUBEAAACAfpE/9oK6CfuGjzbdR2abQ+kjt7fxTeABAKqeDbAAAAAAoFNye0eV8Cnz+heb7iO76071LoZvDXegUgBYHHo6wAqHwxIMBsXv90swGJRgMKgsJwQAAACAVmTeGlbDp523Nd1H/tBP1Vlcmz/TgUoBYHHoyQBrcnLScDN3rblcLpmZmTG7TAAAAAA9Kr35cnX538HxpvsonAiq+2it/YcOVAoAi0PPBVgul0sJqwYGBsThcIjD4VAet9vthntk9ZpoNCpOp1OGhoZkYmKi6nGBQEDcbrcMDQ3J0NCQuFwu8fl8Eo1Ga/bt8/lK/Q8NDYnH45FAIFCzplbGAgAAAHpJau3fq3cQPBFsuo9iYpfSR2LlH3agUgBYHHoqwAoGg6WAamRkxHCWld/vl8HBwb65E6HH4ykFRdUCLJ/PVzrG7XYr5zidTolEIhXnRCKRUnDldDrF4/GIy+Uqnefz+do2FgAAANBTigVJrvhdJXwqJvc0308hI4mXfmu+n6X/QYqZY20vFwAWg54KsLTZVyMjIzWPi8ViYrfbxWaz9fRSwqmpqVI4VC3ACoVCpedDoVDp8Xg8LqOjo6VZVeW04Gl0dFTi8Xjd/hYyFgAAANBLisk96tK/Fb8rIoWW+kqu+it1Jtfp3l8lAgBm6KkAS1sm2MjSwJGREbHZbBIMNj/V1wq0pYNOp7M068kowNKCo/HxyjX58Xi8FDjpl/dFIpHS4/rwSjM+Pm44C6uVsQAAAIBeky/buyq19u9b7iu18RKlr/zR59tYKQAsHj0VYA0PD4vNZmvoToNer7fhsMuKtBlSU1NTMjExUTXA0pYBls+WMupHo83sqjZbSptp5XQ6FzwWAAAA0GtyB8eV0Cm9+fKW+0pv/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/rt458Gyk5b4KczvUOxpO//c2VgoAi0dPBVjhcFiCweCCWy7W2VcAACAASURBVCObwHeb0dJBTTsCrNHR+WnPzQRYkUhkQWM1Y9OmTTQajUaj0Wg0mqlty8aVcnbpr5QCpzNLf1W2bJxuub/wxjVyxv8bpf5ml/6ybNnwsuk/J41Go9VqVtRTAVY/q3UHv2oBViQSaWlfqtHR0ab3wGp1rGaY/QGl0Wg0Go1Go9G2hR5XZkydCPzRgvs8HvgTpc9tocdN/zlpNBqtVrMiAiwLCAQCpXCo0abR/jsejxv27fP5qt6FcHx83PCcaDRa8y6EzYwFAAAA9JL80efVPas2XLjgPtMb7eqm8Edb31MLABarngqwqm2+7vf7xev1itfrlbGxMZmZmelyZQsTCATE4/FUbS6XS4aGhsTlcpUe0zidTmWvqnLazK5AIFB6rNpeWxptuaDL5VIeb2UsAAAAoJfk9tyr3jXw9WsX3Gdm67VKn9m93jZUCgCLi+UDrFgsJi6XS9mEfWRkpPRctY3dvd7++Ueh1tI8bdaTz+ereE4/k0q/r1a1x+v12cpYAAAAQC/JvDWkhE2ZnbcvuM/szn9X+9zubEOlALC4WD7AGhwcNAyoRkZGZGRkRGw2m9jtdnE4HOJwOGRgYKB0jN/vN7v8tqgVYOk3V9fPfIrH46W9roxmWmmzpdxut7IkUN9f+UyrVscCAAAAekV684C63O/gTxbcZ+7Ao+qsrtf+eeGFAsAiY+kAy+/3lwKqyclJCQaD4vf7S6GW3W6XwcHBirsKajO2BgYGTKq8veptjq7NjNICKY/HU1ru53Q6S3cS1ItEIsoxHo9H3G53qR+jWVatjgUAAAD0iuTqv1PCpvyJVxfcZz7+srqvVuhDbagUIiJn/JU3wQLQnywdYGkzrCYnJ5XHZ2Zm6s6y0mZi9dp+WEYaubufto+WFi65XC7x+Xw1l/NFo1Hx+XylPba0GVT19rBqZSwAAADA8oo5SSz/bSVsKiT3Lrjbwtx2pc/k9J+2oVgUkknZ/akLpZjPm10KgC6wdICl7W9ltHm7NgurGm0WVjAY7GSJAAAAAPpEMbFLCZoSK35PpFhceMf5OZl78Tfn+172qyLZkwvvd5FLbFgrO887VxLhDWaXAqALeiLAavY5ERGv10uABQAAAKBh+ePT6kypte9rW9/J4F+oM7vOvt62vher4777ZOd550r8PvbhBRYDAiwAAAAAEJHcwTF1s/XNn2lb36n1H1X31or1xw2nzHToG9fLzvPOlf3XXimFxJzZ5QDoMAIsAAAAABCR7M7vKiFT5q1vtK3vdOTz6t0N9/+4bX0vRrnYUdl92QWy87xz315GuG6V2SUB6LCeCLCCwWBF0/bAMnouGAyyBxYAAACApmReV0Om7N772tf3ju+ofc98q219L0ba/ldaYxkh0P96IsBaSCPAAgAAANCIVOh8dZnfsSVt6zu736fO7ooMtq3vxej42I+VAGvP5RebXRKADiPAAgAAAAARSb7y7o5ttJ6Pv6T0nVp/ftv6XowO3vglJcDaed65ktz6mtllAeggSwdYAAAAANANxUxc5pb9SilgSrz4G1LMnm5f/7NvKgFW4pU/a1vfi00xn5fohe+vCLBYRgj0NwIsAAAAAIte4UxYCZiSr/7P9g6QOyuJwK/PjxH4NSnm2heQLSapN7dWhFcsIwT6n6UDrHA4vKDzvV4vSwgBAAAA1JU/+py6xG+Dve1jJIN/XrZEcVvbx1gMTj4xZhhg7TzvXEnNvGl2eQA6xNIBlsPhkMnJyabPi8Viyh0MAQAAAKCW3J571E3Wt3657WOk1l+gbhIfC7R9jMXgyK03VQ2wTjxyv9nlAegQywdYNptNRkZGGj4nHA7LwMBAaRP3hc7iAgAAAND/Mm/eqIRL2ai77WOkI/+ijJHb/1Dbx1gMdl16XtUAa+9Vl5ldHoAOsXSANTk5WQqiXC5X3ePHxsZKx9vtdsIrAAAAAA1JbfqEGi4derztY2RmblVDsh3fbvsY/S4dnVECq+iF76/Y0D0dnTG7TAAdYOkAS0QNsYaHhyUWi1UcE4vFZHh4uHScw+EwPA4AAAAAjCRX/626vO/k6raPkdv/oDJGOnJN28fod6emnlLCqoM3fqliSSHLCIH+ZPkAS+TtZYF2u11sNpsMDg4q4VT5kkGv12tipQAAAAB6TiEjieXvnA+Xlv68FJP72z5MPrZM3Sh+/UfaPka/O3rbLUpYdXzsx3J2+TKWEQKLQE8EWCKVIdbMzIxMTk6WHrPb7WzYDgAAAKBpxcROJVhKrnxXR8YpnN2qjhP8Hx0Zp28VCrLvC59Vwqq5NUHJ7N8ruz/5UeXxxOYNZlcLoM16JsASEZmZmZHBwcHSbCutaYEWAAAAADSrcHyFOjNq7T90ZJxi9pQkAr9WGifx4m9IMXe2I2P1o/TMm0pItevj50vu2BERETny3W+qM7MefcDkagG0W08FWCJv73elD7GGh4fNLgkAAABAD8sdeETdm2rLFR0bK/nKnyljFWbf7NhY/ebM0il1/6ubrpt/7mfPqM999VqRYtHEagG0W88FWCLqpu3cbRAAAADAQmRmvq2ESpnt3+zYWKn1H1Y3i4+91LGx+s2xu93qLKsHf1R6LrN3t+y+7CPK88nX+J4I9BNLB1jhcFiCwWDVps3Estvt4vf7DY/hboQAAAAAaklHBpVQKbevc3exS0c+p4yV3f9wx8bqNweuG1QCqtlpNfw74rpZvRvhYw+aVCmATrB0gOVwOCr2u2q2sbE7AAAAgFpSofPKZkX5OzZWdubf1NleO1wdG6ufZPbskuhH3lcKp6IX/aNk9u9Vjjk99ZQSYB36+pdNqhZAJxBgAQAAAFjUktN/ou5LdXZbx8bK7XtA3W/r9S90bKx+cvblZUo4deD6z1cck94dlV0f+/D8cR/+O0lGNptQLYBOsHSABQAAAACdVMwck4T/HfN3BnzpP4p08M6A+WNL1TsebriwY2P1k/j9dysBVuze7xsed/jWm9RlhOO+LlcKoFMIsAAAAAAsWoXTG5VAKfnq/+7seGcj6njB/9nR8frFwRu/pARTZwMvGB53+tkJ9W6EQ9cZHgeg91gywJqZmZHJycmO9B0Oh8Xv79yadgAAAAC9I3f4aXVJ38ZLOjpeMXtC5pb9yvyMrxf/o0g+0dExe1328EHZ9U8fUpYGpqMzhsdmdu2Q3ZeeN79X1gXvldS2SJcrBtAJlgywJicnxWazicvV3g0Nw+Gw2O12GRwc5O6EAAAAACS76wfqpurbOj9jJ1G251ZxzjiMwdtmX12pzKra/6Wrah5/+FtDyvEnH3+kO4UC6ChLBlgiIi6XS2w2mwwODi54I/ZYLCZer1dsNpvY7XYJh8NtqhIAAABAL8u8cYMSJmV3fa/jY6bW2dS7Hh5f0fExe9mJh+9XAqljI7fVPP7U04+rdyMc/kqXKgXQSZYNsETmZ2JpQdbk5KTMzDT+14lgMCgul0vsdnupD2ZeAQAAANCkNn1cDZMOP9nxMdNbrlLGzB0c6/iYvezwN7+qBFKnpmpvN5PesV12XfzB+XM+8j5JvfF6l6oF0CmWDrBE3t4Py+FwlIIsm80mAwMD4nA4xOv1VjSXy1VxvN1ul7Ex/lEAAAAAoEqu+hslTCqcXNvxMTPbv6nO+tpZe0bRYpY7EZfdn7xQCbAaCaMO3XKjuozwCb4PAr3O8gGWpnw2VSNtcHBQxsbGmHUFAAAAoFIhJYnlvzUfJi39BSmmDnZ82Oze+9R9t7Z+qeNj9qq59WuUIGrf4IAUM5m6552a/Km6jPDm67tQLYBO6pkASy8YDMrY2Jh4vV4ZHh4Wh8MhDodDRkZGxOv1it/vb2qpIQAAAIDFpzC7XQmSEiv+oCvj5o7+rOzOhxd3ZdxedPKnjyhB1NHbv9XQeemZN2WX/QPzdyO86B8k9dYbHa4WQCf1ZIAFAAAAAAuVj72kBEnJtf/YnXFPb1bGTa36y66M24uOfOcb6lLAp37S8LmHyvfOmhjvYKUAOo0ACwAAAMCilN3/kDoTasuV3Rk4E5c5/zvmZ3699F+kWEh1Z+wekp89K3uv/LgSQiW3bGz4/JNPPqace9j5tQ5WC6DTCLAAAAAALEqZmW+pe1Ftd3Zt7OT0H6ubx8/t7NrYvSK5ZZMSQO294lIpzJ5t+PzUW9skeuH755cR2j8gqZk3O1gxgE4iwAIAAACwKKVfu1q9G+C+B7o2dmrdB5Sx88enuzZ2rzg1+bg6g+rW4ab7OPSN69VlhJM/7UClALqBAAsAAADAopRaZ1NCpFxsWdfGTm+5Qh37IPszlTt6x61K+HRi3Nd0HyefGFNDsFtu7EClALqBAAsAAADAolSxjO9s9+5Sl3nrG+rsr+gdXRu7FxRzWdl3zeVK+DS3blXT/aTeeF2iH3lfqY9dl9gkvZM71gO9iAALAAAAwKJTTB2WhP8/zG+k/uJ/kmJutmvjZ/f8SN1/a+u/dm3sXpB6c6sSXu355EclfzzeUl+Hhh3qMsJnnmhztQC6gQALAAAAwKKTPxVSAqTkq3/Z3fGPTinjpzb+U1fHt7rTP3tGCZ0O3XxDy32d+OnDSl9Hbr2pjZUC6JaeCrAcDofYbLaGjh0eHhabzSYzM0wPBQAAAKDKHX7K1ACpcHqTGqCt+uuujm91x35wuxI6Hffd13Jfya2vyc7z3zO/jPDSD0k6uqON1QLohr4PsILBYIerAgAAANBrsru+ry7h2+bo6vjF9FGZW/pL80sYl/9XkWK2qzVY2f4vX60EWLPBlxfU36Gh69RlhM9OtKlSAN1i+QBrcnJSvF6veL1eGRgYEJvNVvrvak0Lr2w2m4TDYbN/BAAAAAAWk9n2FXUT9V13db2G5Mo/VDeRT+zqeg1WlNm1U6K6GVPRiz8o2UMHFtTnyXGfejfCbw+3qVoA3WL5AEubddVKc7lcZpcPAAAAwILSmy5VwqPc4e7PyEmt+welhvxxVo+IiJwJLFHCpoNfu3bBfSZf3yw7P/x3pT53f/x8yewhMAR6ieUDrFZmYHm9XvH7/WaXDgAAAMCikqv+Sg2PTq7reg3pLZ9RQ7SDP+16DVYUGx1RAqz4fZ629Hvwxi8p/Z5+frIt/QLoDssHWHrN7IEFAAAAAEaK+TlJvPSf58Ojpb8kxdShrteReesmdRlj9M6u12BFB7/6RSVoOvvS0rb0e2LsQfVuhK5vtqVfAN1BgAUAAABgUSnMvqneAXDlH5lSR27PD5U60l3eSN6Ksgf3y66LPzAfNF3wXknvjral78SWTUqAtfuyCySzd3db+gbQeT0VYAEAAADAQuVjASU4Sq37oDl1HHlWrWPTx0ypw0pmX3lZCZn2/+vV7eu8WJSDX7tWXUb4s2fa1z+AjuqpACscDkswGGyqxWIxs8sGAAAAYCHZfT9WZz699s+m1FE4vUGdCbbq/5hSh5XEH/yREjDF7na3tf8Tjz6gLiP8d2db+wfQOT0VYLVyR8JgkDt5AAAAAJiX2X6LEhxlZv7NlDqK6cMyt/QXSnUklv83kWLelFqs4tDwV5SA6cySZ9vaf3LzBnUZ4aculOz+vW0dA0Bn9FSANTIyIg6Ho2bT7lRot9vF4XBIOBw2u2wAAAAAFpJ+7Sr17n/7HzStlsSK31dqKSYXb5iSix2T3ZddoARMqbfeaOsYxXxeDlz/+bKQ7Lm2jgGgM3oqwGqU1+sVm80mk5PcFhUAAACAKrXuA0polI+9aFotyTV/r9RSOLnatFrMNrdulRIs7bvmcinmcm0f57jPq4xz9PZvtX0MAO3XlwGWiMjAwIDY7XazywAAAABgMYkVf6CGRrNvmVZLKjygzgY7/KRptZjt5PhDSrB07M7vdGScxKaQuoxw4CLJHNzfkbEAtE/fBlgul0tsNhtLCAEAAACUFFMH1X2nXvovUswnTKsn8+aNSoCV3fV902ox2+FvDSnB0qlnnujIOMVcVg585Rp1GaH/+Y6MBaB9+j7AYhN3AAAAAJr8ybVld/77a1Prye72qBvKv3GDqfWYJX/mtOz5zCVKqJSMbO7YeMcfGlWXEd5xa8fGAtAefRlgxWIxsdvtzMACAAAAoMgdelIJjNKbPmZuPYcn1XrCnzC1HrMkwurdAfde9XEpJOY6N96Gdcp4ey6/RLKHD3ZsPAAL11MB1uTkpHi93prN5XKVwquBgQGzSwYAAABgIdld3yub8XS9qfXkT65T6kmt+TtT6zHLqYlxJVA64rq5o+MV02k5cN3n1GWEgRc6OiaAhempAMvhcIjNZmuo2e12Zl8BAAAAUGS2XafuObV7xNR6CskDMrfk5+aXNL78/4lI0dSazHD0tn9TwqSTjz/a8THjP75X3TT+e66OjwmgdT0VYI2MjIjD4ajZRkZGZHJyUmKxmNnlAgAAALCY9MZLlAArf3jS7JIkseJ3lZqKycV1R7xCOiV7r/6UEiYlNqzr+LhzodXqssUrLpXskcMdHxdAa3oqwAIAAACAhUi9+r+VsKhwar3ZJUlqzXvUUO3kWrNL6qrUtoi6H9XARZI/eaLj4xZTSTnw5avVZYQvLun4uABaQ4AFAAAAYFEo5s7K3Iu/WQqKEv5flmL6iNllSTr8SSXAyh1+yuySuur01FNKiHTI+bWujR2//x51GeFd3+3a2ACa07MB1szMjIyNjYnX65WRkZHSJu5+v9/s0gAAAABYUOHsNiUoSk7/d7NLEhGRzBtfLduX6wdml9RVx77/70qIdPyR+7s29ty6Veoywis/LrnY0a6ND6BxPRdgxWIxcblcNTdwHxgYIMgCAAAAoMgf86t3/At9yOySREQku2uk7M6I3ZuBZLZisSj7r71KCZHmVr/StfELiTnZf+2VyvhnX17WtfEBNK7nAqzBwUElqHK5XKXZV+V3KSTEAgAAAKDJ7btfDYoinzO7JBERyR2eUOpKhz9ldkldk96xXQmPdn/sPMkd7e5G6rH7POoywpHbujo+gMb0VIA1OTkpNptN7HZ71XBKP0NrYGCgyxUCAAAAsKrs9m+qS/V23Gp2SSIikj+5Rp0Ztua9ZpfUNWf8zyvh0cGv/2vXa5hbE1SXEV51meTi3NUesJqeCrCGh4fFZrPJ2NhY3WMHBgbEZrNJOBzuQmUAAAAArC695Qp1s/T9PrNLEhGRYnKfUldixe+ZXVLXxH54lxIexe+/p+s1FGZnZf8Xr1CXEa4IdL0OALX1VIClLRGcmZmpe6zX6xWbzSbBYLALlQEAAACwuuTa9ytBUT6+3OyS3lYsSGL5b8/XtvTnpZg+ZHZVXXHg+s+X7T9lTnAUHx1RlxF67jClDgDV9VSApS0NbCbAauRYAAAAAP0vseL3lQCrOGed7wrJ1X+r1FY4td7skjous2+P7LroH0qhUfTC90t23x5TapldNa0uI/zcpyR/4rgptQAw1lMBVjAYbGoJIXtgAQAAABARKSb3y9ySn5tfpvfSb4kUUmaXVZIOX6bODjvyjNklddzZFQElNDrwlWtMqyV/5rTsu+ZypZ7ZaYvM0AMgIj0WYIm8PQvLbrdXXRqobeJut9vZ/woAAACAiIjkT65WAqLkqr8xuyRF5o3r1Q3md99tdkkdF3/gh0pgFPvh90ytp3w/rtg9d5paDwBVTwVY2h5YC23siwUAAAAsLrlDj6t3+tv0cbNLUmR33aXUl3nz62aX1HGHhq5TAqMz/udNrWf21RVKPfv+5dOSO3XS1JoAzCPAAgAAAND3slG3EhCl37jB7JIU+UNPqAHb5k+bXVJH5Y4ekd0f+7ASGKV2vGVqTfnTp2Tfv3xaXUYYfNnUmgDM66kACwAAAABakdn6ZXWJ3q4fmF2SonBylbrEcc37zC6po8o3Td//xStFikWzy5LYPXeWLWu8y+ySAPxfBFgAAAAA+l5qw0VKQJQ7/LTZJSmKyT1KfYkV7zK7pI46/ugDSlB07K7vml2SiIjMTi9XlxFe8xnJnzltdlkAhAALAAAAwCKQDP6Fepe/UxvMLklVzEli+Tvna1z6i1JMHzG7qo45fMuNSlB0+rmnzC5JRERyJ47L3s99SqltbtW02WUBkB4NsILBoHi9XhkZGRGHw1GzcSdCAAAAYHEr5k5LIvDr8+GQ/x1STB81u6wKyVV/o4RshdMbzS6pI/KnTsqeT9uVkCi59TWzyyo55rlDqS0+OtKxsZIZ85dNAr2i5wIsl8vFhu0AAAAAGlY4+7q6PG/6T8wuyVBq46XqLLGjz5ldUkckNq5TAqK9V39SCqmk2WWVzK58sWx/riukMDvbkbGGn0xJvtCRroG+01MB1uTkZCmYGhwcFK/XW7fNzMyYXTYAAAAAE+WPLVHv8Bc6z+ySDKW3Xafu07XnXrNL6oiTjz+qBERHb7vF7JIU+eNx2fvPn1DvRrj6lbaPE4hkxXbbnIR359veN9CPeirAGh4eFpvNJl6v1+xSAAAAAPSI3N77lGAoHRk0uyRD2ahbqTPz1rDZJXXEEdc3lXDo5MRjZpdU4djIbeoywvs8be3/yKmCfGUsJbbb5mTEn25r30C/6qkAy+FwiM1mY1YVAAAAgIZlt39DDYZmvm12SYZyB3+iBm1bPmt2SW1XSCRk71WXKeFQYtN6s8uqcHb5MnUZ4bVXSiEx17b+H1+TEdttc2K7bU4uuishmVzbugb6Vk8FWNr+V4shwIpEIhIKhSQUCjV8TjweL50TjUYtORYAAADQbenNl6tL8/Y/bHZJhvLHX1GXOq77R7NLarvk65uVYGjP5ZdI/vQps8uqkIsdlb1Xfly9G+G6VW3pezZVlEtGEqUAy3bbnCzfSoIF1NNTAVYwGBSbzSaTk5Nml9IxExMT4nQ6ZWhoSGk+n0/i8bjhOfF4XHw+X8U5LpdLpqenq441PT0tLperK2MBAAAAZkmu+Xt1c/T4y2aXZKgwF1XqTE7/kdkltd3pZ59UQqEj3xoyu6Sqjt71XXUZ4f33tKXf0eUZJbyy3TYnw0+m2tI30M96KsASeXsWlt1ul3A4bHYpbacPhnw+n0xMTIjP5ysFWm632/A8t9stQ0ND4nQ6ZXx8XCYmJkqPDQ0NGQZL09PTpec9Hk9HxwIAAADMU5TEy7+rBEOFuR1mF2WoWEhLYvlvzd8t0f/LUkwfM7ustjp653eUUOjEYw+aXVJVZ19aqtR64MtXS3GBd0s8eLIgH7lzriLA+vAdc3JittimyoH+ZNkAa2RkRBwOh2HT7kRY7Xl965WgKxAIlIKhSCSiPBePx0vBUiAQqHpe+aypiYmJ0uyoctrMq4mJiY6PBQAAAJilmNyrhFeJ5e+UYsG6m2YnV/2VGrad7o3vM40o5vOy7/OfUZflrX3V7LKqyh09InuvuFStN7R6QX3e/ny6IrzS2tPrs22qHOhPlg2w9EHVQlowGDT7R2nI6OioDA0Nyfj4uOHz4+PjpZlZeh6PR4aGhmRqasrwPC2M0odioVCoFEQZmZqakqGhIRkdHV3wWAAAAICZCideVZflrf5bs0uqKb3xEnW/rqPPm11S26S3v6GEQbsvu0BysaNml1XT0e+51GWEP7635b52Hi1UDa9st83JFx5a2OwuoN9ZNsAKh8MSDAYX3GKxmNk/SkMCgYBMTExU3Uhdm+FUHmBpS/eqhUZa6KSfaaX1VR5QabSAa2hIXY/eylgAAACAmSru7Bf+hNkl1ZTZ+mWl3uxe4/9n70VnljynhEEHhx1ml1TXmcAL6jLC6z4nxXRrM/i+/nhKCayuvj8pH75DDbF2xwpt/gmA/mHZAAvz4vF4acmffllfPB43DJr0tLBKHypps7lqBU3l/bY6FgAAAGCmzM7blEAo88bXzC6ppuzO29V637rZ7JLaJnb3nUoYdPzBH5ldUl3Zwwdlz+WXKHUnNqxrup/w7nzFjKsN0bwMP6mGWg9Os4wQqIYAy4Ki0aiEQiEJhUIyNTVVCq/KZ19Vmymlp4VK+qWJjcyU0vrV9rpqdSwAAADATOnXv6jOaNp9t9kl1ZQ7+Jg6Y2zLlWaX1Db7r/ucEgTNTi83u6SGHHN/Ww3eHmp+VtwXHkoqQdVXf/L2XQeXb80pjw/8MNHu8oG+0VMB1uTkpHi93obb2NiYBIPBntnIXaMFQfpmFAo1Eyp5PJ7SY80EWNqSxlbHAgAAAMyUWv9RdU+pI8+aXVJN+eMrlXpT6z5odkltkdkTlehH/r4UAu2yf0CyB/aZXVZDzvifV5cRfuUakVzjM6WeD6shlf2uhKzdkRcRkSOni3LlfWq49er2fKd+FKCn9VSAtZCN3QcGBnomyAqFQjIxMSETExOlzd0XOgOrFwKsTZs20Wg0Go1Go9FobW0nAn+oBELb1o23fYxV6za3ra9I6Fml3lOB3zP9NWzLz/XIg0oItP2zHzO9pobbmjWyQxe+7TzvXNnywlRD54Y2bJZP/OCUElB9/ZHDyjE3PXpIef6mRw+Z/zP3edvywpRsu/1WecPlNL0WqzYr6qkAy+v1yuDgoNhsNrHb7eJwOCpa+fPaf2uP9UqIpReJREp3+NPvgdVMqKQPv5oJsKLR6ILGaobZH1AajUaj0Wg0Wn+1zRtWytmlv1IKg2aXvkO2bFjetv6fW7FNvv7IYTn/jrNyy/gB2bAxvPCaN66R00t/vVTz2aW/LK9tXGH6a7nQ9sa3b1YCoDecXze9pmbaW9d/Qal/2+23NnTeyORuJZw67/ZZCbwaUY558sW3lGM+eueshDa0LxSlvd22PD0hb7icMjNgV97LzVPPmF6bFZsV9VSAFYvFZHBwUAYGBmRmZqbqcV6vV2w2m0xOTpbOc7lcYrPZxOGw/p0ujExNTVXMbopGoy1trO7z+ZrexL3VsQAAAACzFM68psxmSr7y7gX3eWK2KEu35OSWp1Jy3u3qptx3L0vL8dnigsdIBv+XUnfhzGsL7tNs+794pRIanF35ktklNeXs8mVK/Xuv0HV2PwAAIABJREFUuqzuObtjRfmXH6vLAx9Ykak4bjZVlGsfVo/zv5brxI+xqBTzeUmEN0j8Po/sufxi5f1T7oZ545fMLhUN6qkAa2xsTAmmahkYGBC73V7xmM1mk1gs1qkSO6baDKjymVLltCWI+lCp3kypSCTStrEAAAAAs+SP/UzdT2r9+S33dWK2KOOrMvKJexIVd5PTt28+lZZkZmEhVmrDRUrd+WNLFtSf2QqzZytCg1zsmNllNaWQTEr0wvcrP0M6Wn1ShYjI/SsyyrVxyUhCTieMr40Hp7PKscNPpjrxY/S9YiYjifAGOTZyu+y+7IKqoVV5S77Weyu1FqOeCrCGh4cbDqBGRkbEZrMpSwa1x4LBYCfLbIl2p8Hp6WnD56enp2VoaEhcLldT57nd7ornA4GADA0NidvtrjlW+fOtjAUAAACYJbvnXvWOfq9f03Qf2w8X5Pbn0/KRO6uHVuXt+sdSCwqxyu+cmNt3f8t9WUFiw1p19tJnLzW7pJYcvuVG5ec48Uj19+XI6ULFNTO+qnL2lWZ3rKAc++E75uREG2bzLQbFTEZmV78iR923yq6LP9BwaMUsrN7TUwGWtol7I/tYaWGXPqzSlhZaMcDSZi+NjhrfklVb9lc+a2p8fLzqxun6WVvxeLz0eDwer9ikXU/bI6v8zoetjAUAAACYJfPmkBIEZXe46p8kIvmCyMo3cnLdo6m6YdXwkym5+v5kxeNfejjZcgCR3fnvat0zt7TUj1Ucf2hUCQuOfa+x98FqzvinGl5GeOcLaeV6+MQ9CcnUWRX4hYfU6+jp9Y3f6XCxKSSTcnb5Mjly600Nh1a7Lv6AHHHdLGeXL5O5dauYhdWDeirA0vaxGhkZqXlcLBYTu90uNptN2StL29DdiksI9QHQ+Ph4aZleNBotLfkbGhqSSCSinKffm8rn85XCo1AoVJoRZbRUUAvEnE5nKcSKx+PKWOVLBVsdCwDQe+bWrTK7BABYsPTmAXUm04FHax7f6DLBi+5KyA9fzMi+44XSeUYh1tX3txZi5Q48qtSdiVzd0s9vFQdvUDdAP/3CM2aX1JL86VMSveC9dZcR7jxakA/foV4LgUj9MOrp9eoywi88lOzEj9Gz8qdPyRn/lBy59aaK5Zy1Qquj7ltldvUrUsyoM+DKZ9QxC8v6eirACgaDpTsKulwuw43c/X5/aa8r/Ybtfr9fbDabDA8Pd7PkpgQCgdLdBsub0+lU7kBYfp7ROdoyQKMZUfF4vBQ6GbV2jgUA6D17r7qs5/YnAYByqTXvUfeSOr7S8Lj10bzcvSwtAz+sHVzdMJ6SJ9dlZd/xylBq55GC3PpM5Yytr46nZNPufFN154+/rG4+v+5DLf38VlDMZCrChsz+vWaX1bJDN11Xdxnh7c+rs69uejwlZxrIonYcKcg//WD+Gjzv9jnZsre5a6ff5GLH5Ix/Sg7ddF1FeFit7b7sAjk2crskwhukmK/++qWjMxXn8gc8a+upAEtkfh8rrdntdnE4HKXZVVobGBgozbQKh8OlGVmNLD80UzQalampKfF4PKU2NTVVNxjSZmpp5/h8vqohlF4gEBCfz1c6b2Jiouom7QsdCwDQG2ZXvyI7zztXZle/YnYpANC6Yl4SL/+OEgQVE/P/n3tqrij+LVn5t8l0xd0E9e2j35uT7z6XluVbczKXrj2bat/xQkV4YbttTr78SFLWzDR+V7ni3Hal7sT0n7b8Mpgt+Vq4IlzoZeXLCPdd8xnl+ZVv5Cuupxcjjb/3rmfV6+eh6er7ZvWrXOyYnHrmiYqZe7Xanssvlvh9nrqhVbkjt96k9LP/i1d28CfDQvVcgCXy9myq8sBKH2iNjIxULBOcnJwUv99vUsUAAPSIfL40pf74Q8b7MgJALygmd6uzmF7+bZFiVqLHCjK+OitffqRyyZ++XXlfUkaXZ2Tz3kJT4x49XZQRf6aiv2seTMr0mw0GGfk5Sbz4m/P1L/tVKWZPtvAqmO/ETx5WAoKjd3zL7JIWJLMnKrs+fv78z/Thv5Pk65tFRCSREXE+pc7C+86zack1cQkt2ZKrCD8TdYLTfpB8fYuc+OnDcmj4Kw0vDzzwlWvk+IM/krn1a6SQbG255dz6NbLrkg8q/Z59cWmbfzq0S08GWJqZmRkJBoNKAwAArZsNvlz6H7jDt9xodjkA0LLCiVeUACu+4ly5J5CRgXtrLxO8/rGUPLE2K/vizQVXeifninLvi5Uh1pXehAQanI2TDP6FUn/h7Ost12OmI98eVsKBU5M/NbukBTvynW+oywgfe0hERF7YrO5h9dE752T1THNLAI+cKsoV96nX6KvbG5/B1TPyeUls3iAnHv2xHLzxSxI9/z2N3S3wa9fKiUcfeHumVbY9m9wfG7lNGePwN78qhUSiLX2jvXo6wAIAAO116OYblI1PAaBX5Q6MKQHQi49/vGpodeH3EuJ69u1lgrOp9sx2SaSL8uOVlSHWp+9NyAub6wcSqfUfVffvivXeapJiPl9xhzijTc97Tfkywv1fvFJiZ4pyw2PqrL67lqRb6v8HfnUZ4d3LWuvHipJbX5MTj9wve6+6rOHlgfu/eKWc+MnDkj10oCM1paMzFftrsY2CNRFgAQAAETHezDSzp/a+iABgRdGjBdnw8reVAGj84esrwqQr7kvKj15KS3hPZzbKzhVEHn01W7En0sd+kJCn19eePZJ+/fPqHRT3/bgjNXZS+b8ruy7+QFP7E1mV0d0In1u6R3mPP3FPQja3eF0F31KXEV7pTcjR063PCDRTMZ+X5NbXJH6fR/ZcfnHDodXBG74gp555QrJHDnelzmPfc1XsbdYP12q/6akAa2RkRBwOR1PN6pu2AwBgFUfdt1b8D+SZwBKzywKAhm3Y9fbdBD99b0KeeexzSgDkeeD7pUDgK48l5cl1Wdm7gGWCzXh8bVYuuktdFnbRXQl5fG31ECuz4ztK/dmZ3ts76tQzTyj/phy6+QazS2qb8rsRPvzVB5T3977lrc+amk0V5UsPq7O5/K+1Z7lcNxTzeUmEN8ixkdtl92UXNBRYRS94rxy66To5NfWUKXdBzh46UBFK8v9A1tNTAZbD4TDcuL1WY18sAADqM/oft53nnSvxe79vdmkAUNOpRFGWRXLyradTcr57PiR69YnzlADoW94J+c4zKXlpa05mTViR9cyGrHzsB+pMrPNun5NHX80abvKd2+9T6k9HBrtf9AKV3+HtxE8eNruktjk19ZTys6289LOl9/Uqb1K2H17Y7J0Hy5affve5VJsq74xiJiOzq1+Ro+5bZdel5zUWWl34fjl08w1yxj8l+dOnzP4RKmZh7b3qMmZhWUxPBVjhcLhi0/byNjk5KQMDA2K328Xv91fcjRAAAFSK3+cxvsPPl682uzQAMLTrWEF+sjoj1z2q3vVNa9uf/lMlAHrjzU1mlywvhLOGm8g/sCJTcae5fOxFpf7U+vNNqrp1uz91ofJvSvK1/lkdk4sdq/g389O37BDbbXMy9urCZ0uF9+TlQ2XLTncetdYywkIyKWeXL5Ojt91SsddZrdDqyK03ydnly1q+c2CnMAvL+noqwGrUzMyM2Gw2cTgcZpcCAIDl5U+fqnrL6uiF7+evjwAsZcOuvNwTyMjlP0oaBle22+bkw7efVsKfuSXniBStcSe3F1/PyVXeytr/f/beND6K80z3PvMmM5OZ5D3JzJmZZObNnDdntiQzmZlMTmacOPGJI2PAIDA2NjJgCJvBYISxWWQwNrZsQCyy2MUOYgchdoRAgGjEKtQgIRA0au17t/buqu7qrqrrfCBanqqW1FJXd3W17v/vVx9AXc9zV3VXdz1X3fd1b7wooJnrFLEkrpSJn7v8Ax2j7jtCRZn690QQ9A5LU6rmTmeOcc07W/DuLh5Vjdo0AlhwkBVnj9wKnzLC5pNHu713UG7FI15EXcJSOK5fDZvPgOyuhbf6kOr/KQsrvIlIAQvoLDekDCyCIAiC6JmGlG093ni6LIV6h0gQxACnhZNxPs+DpcfcGLzCt2gVtcyJoSud+Py4G9fMD1nx59L39T4EhquFIqZtV4tYiefcjFm3SoQzEC1n0lSm3JFG/rYDzDFeem0iUnsx5+8Lh295mM9H3KHwKCNs2LGpV9GqZPQQ1CcuB5dzM2xEq3ZkrwP81R/Befa/gb/2U4gNWR1/89rqVcIcZWGFD8b6FuwDycnJ5IFFEARBEL0gC4LKYFWZPt988qjeYRIEMUApsUk4cMOD2Sm+ywTbt3GbOGy8KHR0E/TWnWHL7269qPORqLn51Iv3dqtFrBWn3ahoeCZicZd/wByHxJXqG3QfUGayNOzYpHdImrPuQKVKuGkoq9Ns/Ke1El79qrPkdNByJ+6X6ZcNJIsi7BvWdCtalY4dAdvaleDMOWGbtSR7HXDd/LVKHHbnjoLkLAKgtlUoHTsi7ES4gUrEClhTpkwhAYsgCIIgekHZIap41CA0bF3P/F994nK9wyQIYoCRUyxi/QUBYzeq/aK6bnNSXDh4w4NSG+sN5CndwCxOhQfTdDqSnjGXiPhwv1qc+yzNhaI6Ea5bLzLH0TVTJNwpGz+K+S3hcm7qHZKmZBV68fIKJzJGT2Uf+qSpy9ICIf64m/ls7MjSR0iRRRG18Yt8lgfaNyeBL8jTJa4+IXvhNr+hEq86tnNfh/BoLrz1xaosLK3fV6J/RJyAZbFYOrKvqISQIAiCILpHFkWUTRzN3KDZNyeBM+cw/1cxY4LeoRIEMQBo5WVk5Hux9JgLgxO6F62GJDjxWZobFx540cb79hoSHs1lBaynX4T4aPynoFJC3CG1iLX4qBt1N3/HHIenYrfe4fqFL4NzydGmd1ia4fLI+CT12Xu2bGZKUEslz973Mp+LWbt5leF/sJF4HtULZ6vLBMcMg1BqDWksgSA8mNa9eNW15PjCd9C8fySsg/+LOVbKwtIfQwlY7b5W/m6JiYl6h0wQBEEQYUvr2RNsinzMcLgeP4Snuop58lgyahC89nq9wyUIIkJxuGQcvCEgZn3P2VZDVzqRdF5Aia33Tmzu3FHMgtSXWXM40eiQfXZTPHrwY1aIsyzVO1S/aLtwlhV1PnxX75A05cqjTlFpSpwZhYN/05mRFP0i3Bp6R/KCjOGr2WsjlGWE7iKLz8yrqvmzwJlzQhZHoHiefKQSqvirPwJ/7afdCllth7+Fypn/2HHMTYf36n0YA56IFLBiYmKQnJysd7gEQRAEEbbIgoCaxXOZm1Hb+lUdf6+YNUlR+nFLx2gJgohUHC4ZQ1d2L1pFLXNi3EYOR2554HD5n3XCm37Clt41hf93GC/IeH8vK2J9uXkL69OTN0nvMP3CvimRze5NXqt3SJohSsCEzax32dUpc5jjbTq6X9M5l59iywjXnAtNJpDrYT5qFn+gEq9qPv4Qrof5IYlBCzwlSeosq8zvQXZVPvt7xW5wmd/rVshq2vLfUTb+J6iY+Tt4qit1PpqBjaEELLPZDJPJ1ONGJYMEQRAE0TttVy4oPCx+yzxJVZrvan0zThAEAQCPqsRuhav5B124bvFC7D3hikUSwF/6a2YBKvMlQYlfa3hBxiepnWLF/PUnWDP6O0P1DtEvKudOZ35D2jLT9Q5JM47dYTsDvrzCiZJdbBlh9ZJ5ms5pLmGvk+GrOQheTadQwZvvoOrDd1XiVW38YritluBOriHess3gLnyHzby69u8Q688xr5M4KwTLZ+Cu/INPEctx/GuwLfsumo98rNOREIDBBCyCIAiCILShNn4xc0Nat/Jz5u/NqWxr8PrV8TpFShBEJHPiLisG9KVMsDtkrojNtLj0/wFyeHZE84UoAZ+lPROxJifmsJkgl/5F7/B6xVNZDmv0i52dbYf+ylA+ST3hcMl4LYlTZUO5CgtgfeXXzEMh99Mnms0rSlCV2F55FDwFy3H9Kirem6wSr+pWfQ5PVUXQ5tUab9VecJe+z34fXPl7iDVHut1Har4N4eFsOBWiV/vWevRbcN19H5LTOCJeJEECFkEQBEEMMJy3smEd+ivmptSRncW8hsu5yfy9cpYxylYIgjAW6y8IzKL84I3AS6PEhststsX1X2oQaWgRJWBTpoARCdWwn/5Wx7HYTn8b2Y+a9Q6vRxxZmWwjkNmT9Q5JM/aYBJXg2uh4VtpaHceWETYfO6jp3Fsus3MvPurWdPx22i5noHzaWJV4ZVu/Cl67caqdvLXHwWX9SFE2+F14K3b6tb9Yfxbue291W1bIX/8veErXQxYag3wkRFcMKWDZbDYkJydjypQpjPdVdHQ04uLiYDKZ9A6RIAiCIMKW+jVfsl4WS+NUr/Ha6lE8alDnE/RhL5DvA0EQmrPwIOv5dO1x4JlS3srdbNmdOUaDSEOP4JWx66qAJ8d+yBzPnM33cTLXo3d43dKwfSObwZuUoHdImlBYLeJthffVblPn+9B4YDf72/rpAk3nN5dKeGl559yvJ3Gw1vc/U9EXremnUPb2ayrxyr51PcQ243SRFG0X4br+n6zodP6b8JT00YtN9sJTsRttJ/65WyHLlTMM3mptxUqiewwnYNlsNpVw5WsjE3eCIAiCUMPn30PJay/75U1SpfAwcVy/GuJoCYKIZLwiMG4jWxZVosGC3PP0c7ZzX6G2QkKoKb0wiDmeD9afwchEJ47eDk8Rq2phLPPb0Xr2hN4hacKGi2wG1PQdPMrtnZ9X16MHTHZzyahBEIqfahrD/AOsgKblZ6Dl+BGUvDGUee+sQ55H455tkD2hMY3XAqn5Fly3fqsSmoSiL/s9plByF7ZVP0PL7j/1LWSd+xrc9ydCtF/U8EgIXxhOwGoXr2JiYpCamgqz2QzgmbBlMpkQHx/fIWKlp0eOWSBBEARBaIF901dsG+yFsyHzvM/X1iclsEbuB3aHNliCICKaknpJ1W3Qq4FVlZA/lVlceko3BD6ojgj5k5njWZa85fflaxz2XQ8vYcFrq0PJ6CHMb4f7ySO9wwqYu8UiXvuKFVuP+BCPqhfOZssIjx/WNI5DN1kRLe6wS5Nxmw7uQfGIF5nYi0dGoenwXk3GDxVSWwFcOSPU4tXjjwD438XUF00H96A05l9R99nfoPXwH/kUsrjM70IonAep5Z42B0SoMJSAlZqaiqioKEyZMqXHboPtr4uJMWa6MEEQBEEEA5flMUrHjWRuUFtOHev29S0nj7Kdh5YtCWG0BEFEOtces53VFh7UZjHuuvMys6j01p3SZFy98Fg+YY5n645PmPO286oH7iB3pPMX581rzO9G+TvjIIvGMdDvjpVnWOHow/0uNDjUgkjT/l2KEv2FmsZhqRHxaiLbATGvrP/nV3K70bB7C4oG/5KJu3TMcLScPKph5MFH4krhvj9OLV49nA14Ay9/9FRXoWLm7559rif9GLaEv4TjzNd9+2OZ/gUe6wpIvHEM742CoQSsuLg4REVF+eVx1f7a9gwtgiAIghjoNO7ewhqzx06F2Gjv9vV8npldiEwbG8JoCYKIdPZfZ0WBDRe0ySbisv6JWUyKrfc1GVcvvOVbmePJODyVOW9Ry5zYnCnAoY3+FxCNe7f32OHWiJgeixiSwGZfnbnnu3SPf3AfRS93ikElr70MoUTbDoyfH3cpBMz+XTdiawvsW9aq/K7KJo5G6/nTmsYcdDwNEB5MVwlJ7rxJkFzVmk3TdHgv+2Dv4+fAX32pe3+sm7+Bt2I7IIXBxRkhGErAio2NRVRUlF+vTU5O9lvsIgiCIIhIR6gsR/lUtqtQb6UBUkszSt58hdlHKCsOUcQEQUQ6CafdzEL8xN3A/XxkoR7O9G90LiIz/l/DdwkT688xi+LqK8MwdRuvErHWZQg+s4JCSe2nC9gSurRDusYTKG4v8Okx9nO65KgLvND9ea6aP4vNdNY4k+nMPQ8Tz3u7eXA9xOMLr60OtrUrVeJV+Tvj0HbFYD5OkhvCow/V4pX5DUhOi6ZTeetqUTl7CnPOGnasgadsM1w3f9W9kJU7GmJtZHjB6Y0hBSyLpfcPYrsXFglYBEEQBAE0H9mnyqbyVJb3ul/VAtbPw5GVGYJoCYIYCMxOYTNJcksCLzWTWu6qSnmMjtSWzy6Gr/07rltEzNylFrFWnXGjplkfEUtsaUbpWLZM3fXA2F5A6Xle5vy+tNyJrMKe6zWVWWi18Ys0jammWcL4TWxGWPYT/2tIPZXlqEv4TCVeVc6eAufNa5rGGgoEy6dqwejOUEgtwanEak49yJZbjn8VrscPIXMlEJ7Gg7/6Q58iFpfxLbgfzIDYmB2UuAYKhhKwUlJSEBUVhcTExB5fZ7FYEB0djejo6BBFRhAEQRDhi7fRjsrYqcwNV+PuLX7tqzR9b/BzP4IgiJ5o4WW8mti5CB+S4ERdS+DCi1ibpljIvqJBtPoiexrhPN+l+9mFP4cscrhbImLuPpdKxPrypBultsC7OfYVLveOqhRN4rmQx6EVjQ4Z8/az53f5KXev+ynL74tHD4FQqm328lfpbkX2Xe9xAYD76RPUfv6RSryqXvAe+Ht3NY0xFHiKV8N57g8VZXu/htgYvCQW0W5D5fvvMOfPvmVtx9+l5hwID+fAeeHPfQtZl38Aj2UJJMfjoMUYyRhKwLLZbIiOju4QsXxlYplMJsTExCAqKgrJyck6REkQBEEQ4UXr6TT2aeG4V+Gy+Hfj1HLuZFANaQmCGJgUVLIG7tO2++6G2le8JUlsGdGDGZqMqze8wtervTQqv1zEwoNqEeuTVBcstaEVsVT+QPGLQzq/1hy9zZbqvZrI4Y7VvyzBqg/f9bthSn+4Wshmhk1M5lDf2vP77SrIQ83iuSrxqmbJPLgePdA0vlDgLUuG88KfKbITfwqx/lzQ524+foS9rxo7AvzDfOY1oi0d7ntqU/mO7NDsn8NTuhay0L0XKaHGUAIW0NlhsH2bMmUKYmNjERsb2yFu+dOpkCAIgiAGAhLPozouln1SuOkrv/d3PXrAlh7+7g3InsB9agiCGNicz2cX4J+l+ZdB0htC4QfMItFTtEyTcfXGdSuKNaa3X+7425MaCZ+kulUiVtxhFx5UhK4DYN2yJazP4sE9IZtbayobZczc5VJkOflvlt64Zxsr5n2hrZjX5pLx7k62hDQ9r/vfZi73Nqo+nKkSr2q/WAy39ammsYUCb9U+8Jf/J5vZdOXv4a05Epr5GxtUIqV9k48qMVmCt2ovXHcGd++PdWcovFX7QxJ3JGA4AQsAzGZzhx+WcouOjkZycjKJVwRBEAQBoC0znS1lGDUIfL7/niQSx6Fs/KvMGO6nlPZOEERgbLvCdiDckaVNB0JX7uvM4tBbtU+TcfXGnTeRPa7KFObvJTYJX5xQi1gf7ONhLg2+iCW5eJRPHsP8VnB3bwV93mCx5xqbfTV2I4eHlf5ntPH37zLnouTNVyBUlGkao/Ia+vKE7053zutXUTFrkkq8qlsVD091paYxhQJv7QnwV/+ZFa8yvwtvxc6QxtFy6hibhTVmWLf3V7K7Hp7iRPDZP+tGyPoDuO+/DdGWEdJjMCKGFLDasVgsSE1NRXJyMpKTk2EymUi4IgiCIIgu1H4Wx9xg1a/5ss9jVC/+gBmj9cLZIERKEMRA4tNjbHbLhQf+m1D3BJ/9czZTKYheOKFEeLK418yyqiYJK8+oRaz3dvO4+VSb89sdfEEeu5h/Kxpic1NQ5wwWT2okTEjmAhNYJQmVc6ezv51nj2sap7mULcN9LckJax0rsrVdykD51LdU4pV9w2qIDcYrXRPtl8Bf/y9W/Dn/TXhL14U+lpZmVCsa3djWr+pxH8nxCMLjRarssQ4h7uJfQij8AFJLboiOwngYSsBqF6vM5uB0FCAIgiCISMJ5/SqKXv5Fx42Vdeiv4LzV9+43Dds2sje+W9cHIVqCIAYSU7ax5U+PqjTIEpJc4C7+FesVxZUGPm4Y4CnbzHp7Fcz0+Tp7m4y15wWViPXODheuFgYvE6vlxFGVr5JR2XSRPX/TtvMo6YcpfsOuZDbjadknmsc6X+F/lnqnU6hsPXcSZW+PUolXDds2QHK0aR5LsJGab8N1+yWV6KNnmXDr2RNspt3oIeDv926GLzaa4H7wDpzpf+LbH+vqj+EpWgaJ1zZrLxIwlIDVXjZoMkXGkxSCIAiCCCb1q+I1MdRVliHWLJ6rcaQEQQwkapplDE7ozHB5PYlDm+/qpz4hOy2Kbl9/C8ih78YXDLx1p1nfnLsjun1tmwvYnKnOxJqYzGuW6aakfvUXrEiyZ2tQ5gk25hIRo9ey2VeHbvbP91HZlbFkzHAIleWaxnvoJlvq+NHhZ15yLccPo2T0EGZ+69BfoTFlO2Sv8XwspbaHcN99VSX0CI8/AhB499J+x+VoQ3XcHDbTPWmF3/uLtWlw5b7WvT/WzRfgLd8K2esM4lEYC0MJWPHx8dRdkCAIgiD8gL+Xg+KRUcxNVduVC/0ay11kUXTbGQnJ6dA4YoIgBgp3rKyB+5wUbToQivZMdvF341eajBsOSC332AyNa//R4+vdHhk7stSZWG9t5HHmnsYiliyjYsYE5nfCkZ2l7RwhYvVZ9pzN2cujvqV/Iqjs8aDy/XfYMsJzJzWN11Ir4dXETsFtcAKHh5t2wRr9Iut/+epLaDq8V9O5Q4XMl8N9f7xK3HE/nA149c8kaz1/WuU1yuXe9nt/WXTCW74VrpsvdC9k5b4GsTYtiEdhHAwlYFksFkRHRyMmJoa8rgiCIAiiB2zrV6uypmShfybJsseDsklvMuMp20UTBEH4S1oOmzWy+qw2HQi9lTvZBe69sZqMGw7Igg3c+W8wXjmQej5vMoB91z0YupLNKHo9iUNajnZZOK6nj9lMo9dehreuVrPxQ8W1JyKGrmQFv1PmwMS+hp2b2TLCFZ9qFG0nnx9/lm035IsGrJu6nrEOaM/8ajmVqvm8oUD2NMJUe/RwAAAgAElEQVT9YIZavMqbBNldo3d4AH7f7VnhFVrXD79RmS+DUPQl+Ks/9u2Pdf5P4c5/J2J8/fqLoQSs1NRUxMXFISoqCjExMR3m7T1tFotF77AJgiAIIqS4Hj9C6VvRmj71VZrBt549oVG0BEEMNNZlCJqUaCnxPF2qKC+K02TccIHP+gfW38tZ5Nd+R255MHINK8xEr+Y0O++t6aeY34fqBbM1GTeUeERgaRrrJ7X4iBvOALVV7u4tRQbzCHiqq7QJ+vecMXsw8rNqJE9mH1wVDXoOZb8bjdaMM5rOFzIkAULhfLV4ZX4DsvOp3tExtF08x2ZhjXgR3J0b/RpLasmF+9FccBf/0reQdfl/wvNkMaS2RxofhTEwlIDV7oHVl438sgiCIIiBRsOOTcyNVNXc6QF3g2pM2cZ22tmYqFG0BEEMNOYfYA3cr1u0MRd333+bNXcuiyzbEdeNX7AdFptu+b3vyVwP3lzHZmK9vMKJPdcEeMXAPIRs61cZvtHH+Ty2rDVqmROZBYGXWsqCgIrZU9gHQOdPaxBxJ1VPq3HonS9V4lXF9PFwZGVqOlcoESxLVeINf/VHkN3hl90nCwJqPpnPemGtig9oTKmtAK47Q7stK+Qu/sWz7zg5uB1Gww1DCVjtXQj7slEGFkEQBDGQEMpLUT55DHMT1Zx6MOBxHVczWVFs/iwNoiUIYqDh9siI2cAKKWV2bYzWXbeimAWet86gmSfdoBTovFX7+rR/ep4X4zfxKqFm2xUBnNB/EatyzjTWb/FyRr/H0oNmp4wFim5+X550Q9bIG9y+bQMrbKz8XJuBAXgqylC3YqlKvLo7YQqcN/vedThc8BSvgfPcHykMzX8NsSF8k1PaLmWwpvnDXoDz5rWAx/VW7e9WyHLdHQnZ06JB9MbBUAIWQRAEQRA903RwN3MDVT79bXhrqwMeVygrQdHgXzKtogPN6iIIYuBR1SQxQsHIRE6zsbkrihK71sjy6hMef8RmmFn973bWzoMKEcNXcyoRa/kpN8R+6Iie8lJYh73QWTo1/P9AKC/t+0A6cu6+R3U+iuq0617pvHODLSMcNxIeDX6XXZbHqFGU9xcNeg5n3ngXHyy6DsGgiTmesi3gLv4PRdOCn8Jbf07v0HpGFFV2C1p5nsmCHd7SteCzf97FE+tP4K0xprdZIJCARRAEQRARgiwIKBkzjG1lnrJNs/FLx45gxnZZCjUbmyCIwBBbmvUOwS+uW9hSrQ/2uzQZV/Y6VNkJkYanLJn1+Cp4t1/jPKoS8cY6tYg1fQffZ+HGcf0q+9Bk8ph+xaQXgheqc7H8lDZNBbqi/P1su3IxoPHExgZVtnXRoOeQPfINvPZpBaKWOXHlkfEULLExG85zX2dL5TK+BbHRGNlkfJ5Z9Z7weWbNxpc9zfBYlsCZ/g24772l2bhGwtDf7DabDSaTqceNuhUSBEEQA4XW9JOq9HXJoV2L6dqlC9nSxJNHNRubIIjAqF26EE1H9+sdRq/sy2YN3Ddl9q87qhKprYDN2Mj6B03GDSdE23m2fOjO0H6PVd4g+RSxXl7hxB6T4Hc2ln1zEuuPuHZlv2PSgz0m9vM4dKUTVU3aZV+1ozxPdQlL+z2WUFGmelhVNOg55E56B6/E2ztN6I9qL8QFE6mtAFzGt1gh+tzXDVcKXDVvJmu5MG+m5nNIXClkV6Xm4xoBwwlYZrO5T2buZOJOEARBDBTKJo5mjXQ3J2k6ftOhFNbHI3G5puMTBNE/3FbLM9F6yPNwXL+qdzg9svyUmxEMTpm16YQn1qayncpyhmsybjghteSyIl32/w5ovPtlIuYfcKlErGcd+Fy4Yek9g6dixgQ2syjzfEAxhRJLjYTfbWFFvK2XtRFUlfAFeaoudbLQ97lchQU+xauaJfOQW+hgjuX1JA7F9dqLccFAtF9WNSlwnv8mPKXr9A6tzwQ7C2ugYygBy2KxIDo6mroQEgRBEIQCZRmHdcjz8NTWaDoHZ85hS0WmjdN0fIIg+kf1wtnMwjicy3unbmNNxJ/UaLPA9hSvUZTXaZ/1oDeyuw7Oc3/YWVqV+V1ACkwAbHTI+CzN7VPE6i0bS+J5WIc8z/wuaP27E0zWX2Czr0YmcnC4NHJu94GyjLCvYjNfkIfiES+qxJHa+EWQxWedPKfvYK+vY3e0EYiDidSSA9ftQaoSYE/RMr1D6zehyMIaqBhKwEpMTERUVBSmTJmC9PR0vcMhCIIgiLChctYkzcoTukNytKlunCWe13wegiD8x9fT/pIxw+C11esdmopGh4QRazoX16+scsLWpo1gIDycE7DBuRHgrvwv5jhlriTgMWUZOHPPi3d3+c7G+uiwC9lP1NlYXM5N5nNXNn5UwLGEivtlIt5UlFDuvx5csSeQMkKH6bJKLPSVaX3wpkf13oUzkqMQrrujVOKV8GQRgOCJicGmPSuWsrC0x1ACVnvpIIlXBEEQBNGJrwWs22oJylxK01i+IC8o8xAE4R/KJ/3tW8WMCWEnMOeXi8zi+p0d2sXnymUXwd7qA5qNHU7wN19gOy02XtNsbEuNhK/S3Ri0XC1ivZ7EYUeWgLqWTlGhcfcWVpBZtkSzWILNmnNs1tnsPS7UNgdXMOlvGWFr+kmf4pWvJi1PaiSMTOwU5gavcCKvXAzG4QSMzFfAff9ttXj1MBayVzv/Tr1Q+oZWzJigd0gRgSEFLIIgCIIgOqlZMk/lhREs6hKWMnMZwTSaICIVX+K18rugvbQoHDh3n+1A+MUJ7Uym+eyfKYQdY3Qt6yvue2MVQt1Bzec4d9+DWbt5n9lYCw+6YHr8LBtLKZ62nEnTPJZgcN3ixSur2OM6fjc0pXZ9LSNsTjvk89puTjvU7T7KktBdV4Pj6xUIsqcJQsFMtXiVPxmy2zhlqD3hKwsr3D0KjYChBKyUlBTytSIIgiCILoQ6TV15M10bvyhocxEE0TNKAcE67IVeS4z0ZOtl1nNot0mjhbXIgbv4F2xpHV+uzdhhhlC4gC2VLF4VlHms9RLWZQgYvEItYr36FYcdFx0oUnzehFJrUGLRElECPj/OlkrGHXKhlQ9NuVp94nK/ywiVJYft/pYO0+Ue5zhzjxWK39vDgxfCqBxP9qo+x86z/w1u85uQnE/1jk5TKAtLewwlYNlsNkRHRyMuLk7vUAiCIAgiLKhfFc/cHFXOmhTU+ZQlEGUTRwd1PoIgfKNs3FA06Dk4b2WjMnaq6v/DJTNmyVFWOLj0sPcud/4guyqZhTB34TuajBuOeEo3KMqtZgd1vox8L2JT1N5YU+PYph7FowYFNQ6tuPDAqzqWCw+0+Rz6Q9dmKNbB/4XiV3+jKiOURVEldLWXHDpv9Z5ZWN0kY/wmNoPuug8PM70Qnn6hEq/4qz+CLNj1Dk1zKAtLe8JWwDKbzTCZTKqtPQsrLi7O59+Vm81m0/tQCIIgCCIoeGprVL4Ywb4xkgVBNafkML5XBUEYjYoZE5jrsL3LldjYoCpTsg55Hpw5R+eIgUlblB0ItSlvFBuy2MVw9s81GTcc8dadYbNW7kYHfc4Sm4QNF9x4ZWXne7dq+nbmM1ayeGHQ4wiUVl5G3CFWjPs8zQWvGLrsJFkUUTJ6CIoGPYfyST+GI+1rcF58Gd6qfZAFO2RRRG38IrV4NWpQnzwnE8+x2Y7rL4RHGaGnLFklXnGZ34PsrtU7tKBRt2wJZWFpSNgKWO1+V4FuVG5IEARBRCrK8oKyiaND4nejXDj780SYIAjt8JV91bVxg1BqRfGIF1XZG0JFmW4xVzXKeKnLgvqNdRw4jSywPOXbFaVIb2gzcBgitRWwYp3pJyGbO7PAi7n7nglAJ2Nimc/X7sV7NcuoCxbH77Id+l5Z5cR1S+g94tqzq+o//2uVmNO6/3uoWfx9lI39105xcMywPl+7WYVsw4RJW3jNOn72F29NKpznvs6KVxf/ApLjsa5xBRtPdaXqwV9b5nm9wzIsYStgJSYmIjY2NuDNbKZ2lQRBEETkITnaVH43reknQzK3srShcf+ukMxLEMQzlCJy7VJ19guXc1O1aCobPwpiY4MOEQO3nrKlW3P3adeB0GNZwvpCPflIs7HDDdnrYAWAjG+FdP7yBgnJlwQ8eOUl5rM1NS4Hw1dz2JwpoLwhjPyWfk9Ns4TZe9gMwDXn9MlKai8jbD3wDZWAxYhZh/4IjRv/Dq7C3ZC9jj7N0eaSMWMne7wZ+foJjGJjNpzp31B9dsUIbbagRGn3EKoHjpFI2ApYBEEQBEF0T0PKNrZ8Y8wwv9pxa0HLmbReF88EQQSHtisXe8y+6krzyaOq11bNnR6y74quHL3NZr8kaigeuO+9xQpYZcmajR2OqAzrQ+wdpPT1eTjkNxj0ZWvHe/v+XhcuhtBXyh/2ZbMldW+s5XCvVB8BQRZFlE/5dY/ilWpL/wZcd4bCU7oBElfq1zzbrrDHvPyUdl0/+4LkeAwu41vs8Zz7Orx1Z3SJRw98ZWG1ZpzVOyxDQgIWQRAEQRgMWRBQMmYYcyPUdCglZPMrFy8lY4aFbG6CGMjIooiyiaP7JCDb1q5UiVg9dT4LFl+ls4vpI7c8mo3tuvELZnEs2jM1Gzsc4bN/zhyv1HI3pPMru9Gmx8xUGaO/spLDhosCSu36Z2NZ6yRM2sIx8W2+pK8nVNPul5n30HHia30StPirP4LnyUcQG7IA2bdYmFvClhGOXsuhxCaF9DglrhRc5vdU8Xur9oU0jnCAsrC0IawFrHYfLIIgCIIgOlFmVRSPGhRSI3VZFFXli15bfcjmJ4iBSmvGWZU5u1Bq7XEfWRRRvWiuSsRqSNkWoqif8cE+tpzp5lPtFm7KjCTJWaTZ2OGI2/wGKwbUpIZ0fqUptTlxCxYcVHcqjFrmRGyKS9fSNQDYepkVT3+3hYelNrRCjhLu4k+Y97Dq/f+F4hH/G1Wxf4eWfT9UZyz1sHEXvgP3vbc6jODbkQHMP8C+L6l3tBOOe0N214K/+iNVvJ6SpJDFEE5QFpY2kIBFEARBEAbCVwaGfXPobwYrZ02ittAEEUJ8Xfv1q+L92lfieZRPG6cSsUJlJMwJMt5cz2bAVDRoIyDI7mpwXYyhuQvfgext1WTscEUonMcKAsVrQjq/MgOYzzOjplnCjiwBryVxKhFrcIIT6zLcKK4PvWiUVy5ijOKzl3JN3+wrqfU+I1C1Hf8ayt56Ztpet2wJZFGELNTDW3scQuF88Dee9z87K+PbcN15BcLTLyDaL+PIzTbm2BcdcYXmGB2P4c59XRWf8HhRSOYPV/RqvhNJkIBFEARBEAZC6X9jHfaCLqbMypuwxt1bQh4DQQwkfGVfeaor/d7fU1ujEh6sw14AX5AXxKifYamVmEX0xGQeskaVZWLTTba06tq/aTNwGOMpSWJFgUdzQza3UFGm+hxKfKchf/YTEXGHfGdjvbebR/r90GUAAcBX6W4mhpm7eFQ16pt95Sldz7x/TRu/0+vDKKnpBjzFq+HOfQ1c5nf9FrSar/wMx/e/i88278ZbqwsxOIFDfnlwj192VcGdN1EtXj2MBcS+mdFHGmJjgyqDvTntkN5hGQoSsAiCIAjCQCi7j/mbgaE1bZnnmTiqF87WJQ6CGAjIgoDSsSMCvvZdhQWqxVPJmGHw1NYEIepOLj9iOxAu1jALxFt9mFkku3KiNRs7XPHWpDLH7Da/EbK5lUJqZexU1WtsrTJ2mzx4Y506G2vQcieSzrtRVBd8EemGxYvhq9n5j+WEVkDzhds8hnn/ahf9bZ+6+UrOIngrU+B+MAO86V/9FrPKT/wNLux/DTcy10BqvhOUY5O9LXAXzFLN7c6fDNldG5Q5jYbyAWAom/BEAiRgEQRBEIRBaG+93XUTKsp0iUUotap8uAiCCA5K0+y+Zl91xVcXw/LJY5gsGq3Zc431INqcqV03NI91FbtQLpil2djhith0ixXtbvwiZHMrjagbdmzq9rU3nnqx+IjvbKyZu3icuRc8MUmWgfjj7NzzD/Bo5vQ1lZe5YnCX/oZ5/1rPr+z/gN42iLYMeCyfwnV7EJzpf+Kfb9a5r4O/+QKEx3Hw1p3SppOlLEIoXKgWr8xvQnI+DXz8CIGysALDEAJWcnJyvzeLxXdbYYIgCIIwGtULZ/ep+1iwKR7xIhNPfxfUBEF0j6+uo/YNgXkeNe7fpRKxqhfODpoXy5cn2TKuM/e0M/UWHs5my5SsCZqNHa5Irko4z/5Bpxhx6fvQrCazF5Q+bL35HzY6ZKRcE1Q+VO1b4jk3LDXaZ2NlFnhVc6Xn6WsmDwCeyj2KboL/qel7J7Xcg6d0I9z3xoG78gP/jeCz/gnuvEnwlm+D1Pawf8dW9IVqXFfOK5Ba7ml2fJECZWH1H0MIWIFsJpNJ78MgCIIgiIBx3r4O69Bfd97wvPwLOHU2Tq9ZMo/tpnOBuukQhNY0Hd7Lmv6OfxWuwoKAxpTcbtg2rFGJWPYt6wBZezFhxk62A+H9Mu2EMtfdkcyCWaweGJkM3OW/ZY5b4iuCPqdQYkVRly5qxSNehKfKv3lvW0V8kur2KWJN38HjlNkDSSMdp80l46PDbPbV0mNuCPrrV3DnT1OYmn8UtLlkdzXE2lS4H81Fydmf+y9mZXwbrpxX4Cn6AmLDZUDqveTXU5IE7vyfsuLVzRcgNl4L2vEZGbfVgrJJbzLfv00H9+gdliEwhIAVGxvb781sNut9GARBEAQRMPWJy9jsq8/i9A4JDTs2qRe/BEFohqeqAhXvsr539m0btBm7vha1X36sErGaDu/VZPx2Ghwyhq/uzL6JXs2h0aFdxgl/7aeskNN0Q7OxwxnXjV+ywl3TzaDP2XbxHPNZqfpgRp/2b3bK2H/dg7EbfWdjrT7rRmF14ALqyVyPqgvitSf6d3qTBTv4qz9i37f60Dz4yXrkQuy6C9i8/XNcOTgM9af/3G9By5X9M7gL3oO36gAkrlQ1tqd8O7jMv1Ls8x8Q69NDcmxGpWH3FuZ6qpgxAZ7Kcr3DCnsMIWARBEEQxECGz7+HktcHs9lOmfrfGDouZbAlSItC1wmLIAYCylK/somvw/30sWbjuyyPUTX/PbaU5fXBaD1/WrM57peJjJjw7k5tvbac577OLJxlT7Om44cr7txRzHF7a08EfU5l2ZNtU2K/xskpFrE0zbc31rTtPE7c9cDbT72ptllCbAqb8bfyjHaea4Eg2jPZTKeLfxGyuVt5GdN3dJ6XEQnVuHdrD9z33wZ38S/8FrOc6d+A685QeEo3QOJKITZmg8v4liKD61sQG7NDdmxGRSgtRvnUt9iOzvt26h1W2EMCFkEQBEGEOfbktaxQFBcbVMNlf3FbLUxcpWNHQHK06R0WQUQEQlkJyt8Zxxpm70rWfB7u7i1UTB+vMnV33tJmAXrmHutFtOykdmKCxJXqJgjojfBoLnPsnpKkoM9Z9eG77IOUjP5nD7XxMg7d9GD8Jt/ZWAmn3XhY2fdsrP3X2YYBrydxyC3RP/sKUL9nwoNpIZ1/62X23Cw79ftrUfZCbMyGx7IEvOkn/otZZ/+bSkB2nvs6vHVnQnpcRqZx73b2u3faWAhlJXqHFdaQgEUQBEEQYYy7yIKyt0cxNzgtp9P0DgsAIIsiyiePYWLjC/L0DosgIoLGlO0qUcltDU4nr7ZL51E6ZriqPMwdoNcWAGzOZBfNKde0MypWZrTw2T/XbOxwx1OSxIohj4KbAeupqkTxyKjOTpiDfwmhuCjgcc2lIr444dsba8o2Hmk5Hrj99K4qrpcwdRubfbXxYvgYY3OXWVP1UGTNdeVuMZsNOXoth5J6tUgocaXwlCXDdWconOnf6JOg5a3aF9JjMjqeijLVA4TGlO16hxXWkIBFEARBEGFMw56tzI1NZexUiI0NeofVQW38IvaJ/NnjeodEEIZHKC5CmUIcbtizLahzNh87CGsXg+52rz1PVWDdRRcfYUvFrjzSLhvGU76dWTy7772l2djhjrf2BHvsuaOCOp/DdIn165k1SbOxnW4ZR255MDGZ9ylkLT/lxoOK3rOxtl1hxdK3N3MorAqP7Cup9b6qzM4fc3RNY5CBefvZ6zH1jqeXnVzw1p2B8GAauEvf71G8CkUWYCTSdGA3Wyo+eYwm4nCkQgIWQRAEQYQpnupKVChKiLQ2WA4UZZaIbcMavUMiCMPTsDNZl7KShp2bVabu9UkrIDkd/RpPkoEJm9kSsae12nU59Dz5iF1APwleR7dwQymI8Nd+GtT5lJ+N+q+Waz5HXrmE5ad8Z2NN2sLj6G0P+G4Sqh5UiHhrA/tZ220Kn+wrwbI0pIJjdxy4wRrcLzrcNxFNar0P4ekXcN38dUgzACMZX806Gndt0TussCWsBSyz2QyTyaR3GARBEAShC01H9rGL2Klj/W5ZHiocpsts2dG8mXqHRBCGxv30McomjmYXM/t3hWRuydGm6ngaiPdWeYPELJbHrOfg6iXhoy+4773FCljlA6f0RvY0h9T/q3rR3JCUsrs8Mo7d8WDyVt/ZWF+edCOvXC2CJp1nha8ZO10ob9BOLA0UZbdMT8VuXeJ4UiNhxJpOoW9wghP55f3LUpMFOzwVuynzSgOaD+9VNOwYDffTJ3qHFZaEtYBFEARBEAMVsakRVe+/wy4id4ffEzlPRRmKBv+yI8bi0UMgNjXqHRZBGJaG7RvZUq13J0AIYWt1T2U5aj5dwMRgHfprNB8/3Oexcqys587MXdo2n3Dd+j+MKCDW69+dNWTIErjMv+linv3/QHZXB2UqscGOkjdfYT4TLg380XrC1iZj8VHf2VjDV3M4cbdTCS2qk1SvOdZbaVwIkVrusl5SF/4MUttD3eKZf5AtI9xlCp9zNVDx1Faj4r3J7D3f9o16hxWWkIBFEARBEGFIy5k09mnc+FfD9mlc+fS3WSP3ezl6h0QQhsT1+CFKx7/Klg0fSgl9HA/zUfn+NLbL6FvRaLuc0adxjtxiy5XWnNO2pIu7/P8zApaeooAeuG48xx5/852gzOO8la0qaYU3NKJHRr4HIxN9dyp8f++zLCulIDNhMw8xfJKv4FUY7rvvjtQ1nox89roct5HTNR7iGU1H97PfueNHwfX4kd5hhR0kYBEEQRBEmCG7XaiOm8PcyNg3h2+Kft2KT5lY+5OpQRAEYE9eyzZtmD0Z3trgZNX0hvP6VZT97g02G2zGBHC5/oskK8+4g5YVI/EVcJ79g84Sugt/Dtnbptn4RsBtHs12gKs5FpR5GvftZD4HdQlLgzJPd/SUjTV0pfr/rjzys21hiHDlvs6WDxav0jUeXpBV5+1BRXiY3Q9kvLY6VM5hHxzYt6zTO6ywgwQsgiAIgggz2i5lMDcwJa+9DD7frHdY3dJ0KIU1cg+CuS9BRDp8QR5K34pmxeDUA7rG1HruJIpHvcTEVB0XC7fV4tf+03ewPkb3y7RbJItN10NqYh6OCI/eV3SBWxuUeWqWxik+lweDMk9vXHnkxWtJvrOxglWmGiiS0wLu4l91KfX8GqSmm3qHpTLL1zo7kugfzWmH2CyssSPhepivd1hhBQlYBEEQBBFm1H7+EdvtKXGZ3iH1iPMmW15SOWea3iERhOGwb0xkr6P3p8Frq9M7LFWL96JBz6Fu+afw2m297qvM8mjhZM3i8lYfZMQbl85lWXrgKV7NdoIrnK/5HJKjDWXjR7Fl4vdzNZ/HX1o4GZ+l+c7G0lok1QJvxU5WaL35G71DAqD2pxuZyEEIr8S1AYnYaEfVBzPYLKxNX+kdVlhBAhZBEARBhBHOm9dQ9HKnKbp16K/A3b6ud1g94qmtRnH0i51G7iN+C09drd5hEYRh4PPMKHljKJvlkhYepbiy1wv75iSViGXf9BXkHnyQHlezC+RJW7T12fFYE1jx5uFsTcc3AmL1IVbEu/eW5nPw9++yGSFvvwbRoX+p5tn7XszczXpfrTjt1jssFe68SWyWnGWJ3iEBAFp5GdN3shmSFx6QghUOtJw8yl5zY4aDz7+nd1hhAwlYBEEQBBFG1K+KZ25car9YrHdIflE5ewoTN3fnht4hEYRhsK1dyVw/VR/OhNjYoHdYHXgb7Cqvu6JBz6HpwO5u9zE99jKL47jDLk1jEgpmhZWvkB5ITdlsds+NX2s+h9JYuvbzjzSfo7+0cDK+OPEsG+vlFU6U2MLIuR2A7K4Fl/UPbKdMW98aIQSTTZkCc41+khp+AuBAxNvchKr5s1hrhvWr9Q4rbAhbASs1NRXJyckBbxaLfzX6BEEQRPjQduUihFKr3mGEHE91pWqByJmN0dGvLmEpu7A9ul/vkAjCEAgVZbAOeZ65flozzuodlgrJ0YbyyWNU31EO02Wfr99lYjudbbmsrceO+240a2BeHR4Za6FE5kuZc8Bd/oHmc9QuXah7V8zeuPXUiz2m8PNwEmtTFT5t/wFZdOodVgdFdRJzjb68QtsyX6L/tGacZa4765Dn4amu1DussCBsBazY2FhERUUFvJlMJr0PhSAIgugj1YvmwjrkeTTs2ARZCL+b0mBRn7hc1fHLKCiNR2vjF+kdEkEYAqVAUDZxNGQxvHx82vFUV6Jk9BAm3uIRL8JlKVS9Nv4461OUnqdteRJv+ldGHAgHY+yQI3vBZX6vi0H41yG7tS3fVr7ffF74NhQJN9wP57Blro/m6B0SgywD8w6wZZjHcrTrFEr0H1kUUTZxNOuHuipe77DCgrAVsLrLwIqLi0NUVBSmTJni8++JiYmIiopCdHQ0ZWARBEEYEInnUDbh9c5SmgXvoe3KRb3DCjquJ49Q+tYINgvj3Em9w/IbLvcOK769axzxjSD0wnnnBopH/pa5dlrOntA7rB5xZF1E6diRrOF87FTwD+4zr3tnO+uv86BCO1FO9rTAmfFtVrhxVWk2vpHgs3/OCnktdzUb2/XoAdsRd8wwiI12zcaPaEQOfPbP2CzBmqlBnq4AACAASURBVKN6R6XiwA02U3LxEW1LfYn+05p+in1YMGoQuNw7eoelO2ErYPnCZrMhOjoasbGxPb4uNTUVUVFRSExMDFFkBEEQhFa4rRZViUrRoOdgW7sSUhgYxwaLhh2bDJOF4QtZEFRlUGJLs95hEURYo8y+MkrWpbK8pT12iecBALZWGa+s5JgOZ80aliZJbQ/Y0qwrf6fZ2EbDdXcU67FUp50A2nImjfVmmztds7EjHdF+gS3vvPL3kN01eoel4kmNhBFrOq/VIQlOPKgILy+xgUzFjAlsdvvShXqHpDuGErCSk5MRFRWF9PT0Xl87ZcoUREVFhSAqgiAIQkuaFd1XmE4sY0fAcf2q3iFqjuRoQ/GoQYoOZIf0DqvPKG+0nLey9Q6JIMIWX2K9kb7fGndvUcVfs2QeZFGEuYTtQDhrN6/p3GL9Wbb73q0XNR3fSLgfzmazfEo3aDa2sqlIw45Nmo0d6Xgsn7Dlg/mT9A6pWz5LY8t9d5uojDBccFy/qvqedVsHdoWZoQSsdl8sf2gXu8gDiyAIwljULVvSrYDV1V8pnDp0BYqyy1PJmGGG9P5Seng17t+ld0gEEbZUL5xtyOyrrvj6vrZvTsKpXLYD4YrT2nY385ZtZsQBd95ETcc3Eh5rAiuUPI7TbOyy8aOY95bLGYA+Y/2Ev/UiKyxW7NA7pG45bWav19gUF9ykYYUNlIXFYkgByx9Rqi+vJQiCIMKH0rEjVGKOLxGreNSgsOzU1VdkQVAdY0PKNr3D6het6SfpJosg/IDPMxs6+6odiedRGTtVdSwnVx1hFsT7rmsryHuefMSIAx7LEk3HNxLeqv2smHd/vCbjemprVO9re4ko0TNS8y04z329s3zw4l9Ccj7RO6xuqWqSMW4T61l346lxLAwiHcrCYjGUgNVu0B4X1/OTBbPZ3NGF0GazhSg6bcnPz8ft27dx+/Ztv/ex2+0d+1it/refD+VcBEEQPaG8YS4e8SIknkfD1vUqf6UOT455M+GpDT9fCX9RtUoe9oJhvb6UJVElo4foHRJBhCVV82ZGjLeQ2NigevDwdPDzmDX/Wsdi+OpjbRfDrntj2eyWcmOK/logNlxVlFP+RpNx265cNHyGoF54ilez70nua3qH1CtrzgmMgLXhgvGywCOZqrnT6QHh7zGUgGWxWBAdHd3RhTA1NZXpMmgymTpKB41q4n7kyBF8/PHHWLBgAbPt3LkTdrvvrh92ux07d+5U7RMfH4+srKxu58rKykJ8fHxI5iIIgvAHZceVmk8XdPzNefMaapbM8ylilU14HU0H9xjONFzinKhewJYR2beu1zusfiO2taI0ZjhzPEJxkd5hEURY4cjKVH2HGb3TqvNWNsqnxDDHdPXVtzBn3hVELXPCWq+tKTR/41escbktQ9PxjYTktLKG9ll/r8m49o2J7G9T8lpNxh0IuO6OZDMES77SO6ReySpkfesmbeVhb9Ou8QIRGI4sVlC2Dv01HNlZeoelC4YSsIBnHQbbRayetri4OMNlX3UVhjZt2oQjR45g586dHYJWQkKCT2EpISEBCxYswMcff4x9+/bhyJEjHf+3YMECn8JSVlZWx9+TkpJ8zuWL/sxFEAThL/YNa1gPpb3bmb+LzU1oOrgbZW+/5lPIqvl0AZw3jWMc3nqBzb4qeWMoXI8e6B1WQFQtjGUX5pcH7sKSIJTIXi9qFJ0Ha+MXA7LxF4qtGWdQMnoIc2xn35yBeV/cg9ur5fHJ4C79LSMQSI5CDcc3FrLkBpf5V53laul/DNldH/C4yoyP1szem2gRgOR4BO7Cn3d+PtP/GFJzjt5h9UorD0zf6WJErAv5Xr3DItqRJdR+voj97fhyYJZOG07AAp5lYsXHxyMmJsancJWamqp3iH0mIyOjQxjKz89n/pafn98hLB05cqTb/ZTi1pEjRzqyo5S0Z14px7Pb7R1zZWSwi47+zkUQBOEvVe+/w/w4O2/49jHk7uWg9kvfZu8lb76Chl3J8NaFeVmhLKNWsZCtT/L98MBI2JPXsn5eOzfrHRJBhA1tmefZ76zBv4Tz2hW9w9KMpsN7Vd/JF975CN66Ws3mkPkyRrxyXvgfgOjUbHwjwmf/jBX0WswBjeepKIN1+G+YbA+hrFijaCMbb/lWRUnnS3qH5DdbL7NlhMtPadt8gQgM57XLKHr5l8zvh8N0Se+wQo4hBSwlRsu08sWmTZuwYMEC7Nu3z+ff9+3b15Et1ZWkpCQsWLAAJ0+e9LlfuxjVVRS7fft2hxDli5MnT3ZkgQU6F0EQhL94KsuZG+aS1wfDW9/9okd28Wg+fhjl08b5FLKqF84O67IcR3YW6/c1/Dfg7t7SO6yAaT1/mn0flszTOySCCAsktws1n7Bl0HXLP9U7LG2RZVxbulb1fWxbvwqSSxsDcLHxGlsyd+0/NBnXyChL1rx1pwIaz6Hwv6qcPUWjSCMf9/232fLBp5/pHZLf3C1hywjfWMuhxKZt+S8RGLWKzq+18YsAeWC9RxEhYEUC7eJPd0bq7dlPSgGrvXSvO9GoXXTqmmnVni2lFKjaaRe4FixYwPx/f+YiCILwF6UvTPXC2X7t5yosQP2aZT5FrOIRL8K+OSksnxzXrVjKLmRXRMZC1v34kcqfTHa79A6LIHSn7YK6YUN3WaZGZt3ROuyd8Inq+7gxZXvvO/uBsuue6+6rmoxrZISCWaxoUub7Ht9fGrZvZLOD167UKNLIRnZVgrv8A9afzW6cDBlZBuYdYMsIj93x6B0W0QXH9SxYh/6auT4dWeH7sDYYRLSAZbPZIiI7C+gUnXbu3Nnxf3a73afQ5Gu/rqJSezZXT0KTctz+zkUQBOEvDTs2sYaxm5N636kLDtNlVSes9q107IiwalEvlFpVMfJ5gZV8hBPFowYxxyZUlOkdEkHoTsWMCeyT8wjtIjV9B49X4u3IHvmG6nuuLfN8wON7rMsZgcD9MFaDqI2Np4g9J8KTRQGNVxk7lfW/yjirUaSRjbf6EJsdmP2fgGSsMryDN9gywtl76AFUuFHzKWs/UZewVO+QQoohBazU1FTExcUhNja2263dH8tkMv6TLbvd3uFZ1TVDq7tMqa60i0pdSxP9yZRqH7fd66q/cxEEQfiL8oa5P4KT5GhDfeJynyJWe6q12NgQhOj7Rv2qeLY8Y9YkvUPSlOqFszVftBKEkWlTlGQVDXoObqul9x0NhigBL694tvB9c4kVucNfUWWd8QV5Ac3hfjCDzTYqXq1R9MbFW7WXFfXuT+j3WBLPwzrkeeZ989SGuadkmCA8fI99Hx59oHdIfcbWJjMCVtQyJ6qaBlaJWjgjSsC6rQUoGvQcbo98HY8PnYYsinqHFVIMJ2DFx8f32oGw6xYJAlZ7d0JlyV9fRKWupYd9EbDaBbP+zkUQBOEPsiCobpjFluZ+j8fnmVE2cbTvssJRg3R9miw2NqiONZyyw7SgYev6gLLpCCKSkEVR9X0UqdlXJTaJWfjO//wurMNeYI69ZMywgAQR151X2BKtmqMaHoExERuuKIzDf9vvsThzjur9InpH9raCN/0b+9msPa53WP1i/kG2jHCXicoIwwFRAj5LcyNqmROz5l/DoC9bMXw1h0dVJGCFLSaTCVFRUYiOjkZiYiKSk5MRExODmJgYJCcnIzk5GYmJiYiOjkZ0dDTS043f7rWnzn8kYBEEESlwt6+zGUmxUwMe01NThYadm1HyxlCfQlbd8k/B38/VIPq+ofQWqZo/C5KjLeRxBJO2Sxmsn1ncHL1DIgjdaD2dxgoCrw0Cl+vb89ToXHjgZRa+S4+50Xo6DcUjXmS/ExbPhVDaP29C/uq/sB33miPzXPYFyfmULV3L+sd+j9WYsp31v1pFHcb9Qaw/p3gPfghZMKaVzSmzh7mOY1NccJOGpSucAGzOFFTZcQsOukjACmfas69SU1M7/q+9ZLAr6enpiIqKQny8sb9wu4pXvozT+yIqdfXO6ouAZbVaA5qrL+Tm5tJGG20DdHu46kvmhvnRkvmajZ2/bzcex07zKWJZYqJRsHoZzKaskBzn/fQzsLzF+nQVrE/U/fxrvd07c5I9z68Phjn7mu5x0UZbqDdz1hU8fmc8cz08XDxP97iCtX15qJxZXH1xsBy5ubkoWBmv+v59tHAO7l3t23fvvZwraD33px0igePs15GXk6H7ceu9me/eQOu5b3eel3N/jPs5l/s1lvL38sG61bofnxG2iquTGQGr6vKrusfU3y3DlI/RXzUz1/Le8xbd4xqo283bZnx+sEIlXk1PtiE181FQ5w5HDCVgxcbGIioqSvV/SgELAKZMmYKoqCjDmrhnZWWpsqCUWK3Wfhmrt5ck9sXEvb9z9QW9vxxoo402/bbCuTPYG+ZNazUd/97VLBSs/hKWN4f5FLIK57yDvH27g36cSqHuyaQxuHflku7nX+vNfPcuLONeZY41L/Ww7nHRRluotwfr1jDXwdNXX0LekYO6xxWsbc6OGmaBlXzyKXJzc2G+dQsPP1mo+u59+Pli5N7N8Xv8glsHGZGg6fz3dT/mcNkaL/wTc24KbvX9c2Y2XYXl9SHMe3Q/9ZDux2aEzXbhp8z5L8r+TPeYAtni9lQx1/In+yp1j2kgbrdzzIj3IV5N21yPo5mFQZ8/HIkIASsmJqbb1xrRAys/Px8ff/wxFixYgIyMjB5fq8yUUrJp0yaVqNRbplR+fr5Psao/cxEEQfSG5HSg9O3XWHPjJ4+CMhd/Lwe1y5b4FLFKxwxDw67koJnVeuvrUDFzIjNn08HdQZkrHKiNX8Qca8vpNL1DIoiQ4rXVo+r9d5jrwLZhjd5hBZWp23lmkfWwstP82Vtfh9ovP1Z99zYf3uv3+GL9ac28niINV85w1n+pvu9ej1zubea9KZs4GhLHBSHayEJszGbOPZf515A53+slo3DlEVsOPGkrD3ubrHdYAwqvBOzIUpcNztnL417pwCob7IqhBKzExERERUUx3lbt/2exsJ1c2jOwjCZg9UW8AtDRnTArK8vn3xMSElR/by9NTEhI8LlPe/aX8u/9mYsgCKI3+Dwzc8NcPm0sEMSOKhLPozntECqmjfMpZFUvnA1HVqbm87YcP8we5+QxEMpLNZ8nXGjcy/qo2Nav0jskgggpzccOsiJ5zHC4AuzAF87UtsgYnNC5yBr1FYcWjl3wup8+RtX891hPsNcHo+38ab/m8JRuYLu85f0uCEdiTISCd5lz4y3f0ucxmg7vZZsNfPFxECKNPDzWFaywan5T75ACpoWTMX0HK0hfyPfqHdaAQZaBXVfV4tXsPTxySwaueAUYTMBqN3GPiYnpEKba/a7i4uI6ygVTUlI6uhAaqYTQarX2SbwCgH379nVrnN7Vt6qrAbzdbu+xPLHdI2vfvn0Bz0UQBNEbykVeXcJnIZnXVViA+sRlPkWs4pG/hX1zUr9NhpWIba2o+vBdZo6GHZt639HAOK5dYc3qP3xX75AIImR4aqtROXsyK+JGeDfOnGJRtdDyBZdzE+XvjFMJ+tyt7F7nEAoXMEKBYPlE68MwLJ6iL9lz86Tv4lOdIkOu6VBKECKNPFx3hrHiYel6vUPShC2XWAFl+Sm33iENGPZcU4tXs3bzyLEObPEKMJiABXQauXf1vWovF1RuiYmJOkbaN+x2e0cG08mTJ/3er6s31c6dOzvEo9u3b3eM56tUsN0H6+OPP+4Qsex2e0d5oa9Swf7ORRAE0RP1Kz9ny0mOHQzd5LKMlnMnUTl7ik8hq3LONLT6mRnQE63nT7OZGG9Fw/U4OGWS4YKnshxFQ55nsiy8jfSAgxgYKDNZSseNhKuwQO+wgsrxu2znsoTT3S922zLTUTKG9SSs+mAGXI8e9DiHyxzDCAWe8u1aH4Zh8VbuCSg7TeJ5lP3uDeY94e7eCk6wEYTUmg9nxn/vLB88/01Irff0DksTlKL0G2s5lNik3nckAmJvtgcvKcSrd3fyuFVEGXCAAQUs4FnZYFxcXMe/bTabSsQykngFgBGOetuUHlPtJYG+toSEBJ8ZUV0FM19bdxlg/ZmLIAiiJ5SLGLfV0vtOGiM52lC/St0lq6OMIn4RxMaGfo9fMWMCM95AaUteNn4Uc9wuS6HeIRFE0JF4XvW9Zo/w7CsAWH+BzRg4cMPT4+tb00+qvmvLJ49B/ap42DesQUPKNtXmOPtDRqRpTf8CbZnnweeZVZvbaoGntka1RSqi/ZLCH+ylPu3vtlqY98I67AXIQSznjxS8ZZvY835niN4haYYkAx/udzHX9bE7PV/XRGAcuOHByytY8eqdHTxuWEi8aseQAlZ3WCwWmEwmQ5UNtpORkYGkpCS/Nl/iktVqxZEjRzpes3PnTr/KEDMyMrBz586O/Y4cOdKtSXugcxEEQSjx1NawpXsjXtQ1Hj7PrBJdOmIbNQitGX03xVV6fBUNeg5CRVkQog8/lEbuzWmH9A6JIIJOQ8o2lRAQiABuFBYcZBe6pse9L7gatq7v9sGBanv5v9B6+I8YsaB0zL/7v38PW/GIF1E2fpRqq4ydiqp5M5mteuFs1K+KV222tSvRnHYIfEEeJN53+WQwkZxPWCPxrB/2af+WM2lsRty8mUGKNLJw3xvLlm4+/ULvkDTlwA02s3LxUSojDBYHbwgYspJjzvfUbTyyn5B41ZWIErAIgiAIY9GacZa5Ya5eNFfvkCALAhq2roe1S/mb8qa+L0/xqxfNZbO5li4MYvThRdPR/cyx1yUs1TskgggqkqMNxaMGsX53WyPDD6cnBC8wdiO78Cqp773USBZF1CyZ55fIVPr6TxmhoC31D2F95T81EbCCsZVNHI3a+EVoOrofzlvZEFuag/smiE5wF/6s8xyd/yZkT5Pfu9cpOvQ2pGwLYrCRgcSVgrv0feZzKTVe1TssTXlcLSF6Tee1PXQlh4JKKiPUmsO3PHhlJZt5NXkr59eDgIGGYQUsm82G9PR0JCcnd2wpKSkwm816h0YQBEH4SX3icuaGuXH/Lr1D6sBlKVSV/nXNqGg6ur/X8gplSUbRoOci3genK5w5hzn28mnj9A6JIIKKMvuqeNQgSI42vcMKOsX1ErPwGreRg9fP6jOJ57v9ru26VUz6MSMUNO/6pu4iVV+3kjHDULNkHhp3b4Hj+lV4qis1fR9407+yYkpbz55iXSkdO4KJlcu5qWlskYi3ah9zvvkbvwTkyCu7XHrMzVzfe65RGaGWHL3twfDVrHj1u2QOVx6ReOULQwpYqampiI6O9mnc3m7wbsQyQoIgiIFG+eQxzA0znxdeDyFkUUTToRRYh73gczFSOWtSj55ddQlLmdcPtJIMiedV52wgLOaJgYnP7KsBksVytdDLLL7iDrn6tL/Y2IDWjLMdW3PaIZX/VdPhyaz/1aEfo35VPOqWLVGV+VXNm4nyaeN8lgXqLWIpt+JRg1A1bybsm5PQlnkeQqm1395TrjuvMOdIrE/3az9lOb91yPO6lEEaDaFgBls+WLhA75CCwikze33PSXHBTdqKJqTleDBiDZu9OmEzh8uPIk8I1QrDCVipqakdQlVMTAzi4uKQnJyMxMRExsg9OjqaRCyCIIgwRmxpVt0wy4Kgd1g+ESrKUDVvps/Fh3XI82jYsUkVu6e6UlWG6LgeWaUF/lA+bRz7VN+co3dIBBEUGnZsUgkTA0Ww3X+d9cnZcEH773Lh6ResWPDofc3Glnjep+E7X5CnMofncm4yYlv71nR0P+qWLVF95/Vnsw57AZWzJj3z1Tp5FC5LoV+/j+4H7zDnyFvun4CqLOevjJ0a6CmNeGRPI7ir/6wQDAPvWhyOVDXJGLuRZ67xm09JYAmUE3e9ePUrVrwat4lDZgGpgz1hKAHLYrF0CFQpKSndvmbKlCmIiopCfPzA6PJEEARhRBxXLjA3zNVxc/QOqUcknkdz2iGUTx3rc8FRHReLtqzMjtc3bFmnOj7ZNfCeaNcnLmPOQ9Mh37/fBGFk3E8fo2ziaPazHkYl0cEm4TRbYnTirvYlRu58VpzxFIdvx3GvrR5c7h00Hz+C+rUJqPrwXZS8MTSwTK1XX0Jl7FTUrf4CTUf2wXkrW1WCKDz9nD1Hlk/9ite2biWbObhtQzBOS0Qh1p1iywdN/9InzzGjsfose41vvBieDxyNwimzF68nseLV2I08Ljwg8ao3DCVgJSYmIioqCsnJyT2+zmazISYmBlFRUZSFRRAEEabYNyexN8wGMTr22upRu3Rht4sM29qVz7KvFGWH/elgGAk0px1izkNt/CK9QyIIzVF+n5WMGTZgsq8A4L3dbHZGbon22RmuO0PY7KKaVM3nCCayKMJttaA14yzsm5NQNXc6ike8GHC2Vtn4UahduhCN+3fBefUj5hy586f4FZuynH8gZgv3FeHxAvZcP5ihd0hB5fJDtoxw8lYeDQ5Z77AMyZl7Hoxey4pXMRt4pOeReOUPhhKw2ksE/RGl2sUuk8kUgsgIgiCIvlIZO9XQN8wO02WUjBnWbflH13+Xjh3Rb08To+OyFKrOBUFEEmJjg+qab047pHdYIaPZKePVRLZLWV2L9l3KuKusibvYfEfzOfTAU10Jh+kyGnZsQs2SeSgZPaTfYlbFlB+xnRrTfgSH6TKEirJu5xcbG1TjDCTxtV/IXvDXf8F+Hqv36x1VUGnmZLyznRWqKVuo75y778Wb61jx6s11HM7ep3PpL4YUsPwhOTmZBCyCIIgwReJ5lT+UEW+YJUcb6lfF97qoGEiLWSWyIKje66C3kyeIEOIr+ypc/fyCQUGFyCzGpm3XvlRa9jTAef6bHWIBl/7HkIU6zecJF8TGBjhvZaNx/y7Uxi9Slad2m4015t8YUaVl7590liCOeBFVc6fDvmENWtNPwm21QBZFOK5fZcYonzxG78MPe8SGLOY8c5f/FjLfvUgYKSRfEphrfcUpt94hGYrz+V7EbGDFq9fXcjhtJvGqLxhKwIqPj0dUVBTS03vvqNHug2WxdN8diiAIgtAHPs/M3jBPG6d3SAHB55m77W5VPGrQgO/mVDFjAnNOnLey9Q6JIDTBV7OGgSZYp+expUWfpfWtA6E/SK33WL+hrH/UfI5wR3K0gc8zozntEOoSlqJixgTVZ694+M/RdvxrHefJcfxrKB72824FL+uQ51WdM21rV+p9qGGPp4htKOC+N1bvkEJCjlVUZQ6V2rTPtoxELjzwYpzCCH/UVxxO5pJ41VcMJWCZTKaO7oM9CVPt2VexsbEhjI4gCILwl4aUbRF3wywLAhq2rlctKBpS/OsCFcnY1q6kc0JEJMoMzIGWfQUAWy+zWRk7r2pv4C7WnWQEA9ftlzSfw4jIggCXpRAtZ9Jg37AGlbMmoXnfN5lzVRrzb30qQ2zLPK/3YYU9Sj82T+kmvUMKCaIEfLDfxVzvaTnaX++RxqWHXry9mRWvRiZyOH6XxKv+YCgBC+gsI4yOjkZ8fDzS09NhMplgMpmQkpLS8XcqHyQIgghfqhfOjtgbZpelsCPjyDrsBYiNDXqHpDut6SeZ97tmyTy9QyKIgPGVfTUQmzV8ksouaIPhi+MpWacwJ5+s+RyRguv2YOZc1SeMVGVZ9bR5amv0PoSwRmoxw3n+TzvLBy98G1LbA73DChn7r3uY633xEe0zLiOJyw+9mLCZLRuMXs0h9Q4Jf/3FcAKWzWZDXFxch0jla4uOjkZqqrE6kxAEQQwUZFFUdV6KtBtmWRTRdCgFDTsGxlPZ3nBbLWyWyugheodEEAGjzL4qmzh6QDZrmLyVzSworNa+pEgonMeIMoJlqeZzRApC/lQ2O6hiBwDAU1sDx/WraNy9BbVLF6J07Ai1h9b4UTpHH/54Slkx1ZUzXO+QQkphtYTo1V2bNjjxoGLgfe/5Q1ahF5O2sN+Pw1ZxOHKbxKtAMJyA1Y7JZEJ8fDxiYmI6hKvY2FgkJyf71aWQIAiC0AfqSjfwkEVR1aXNa6vXOyyC6DdCRRllXwGoapIwaHnn4uy1JA5tLlnzeVzmNxnRwFuxU/M5IgXP06UKse+zbl8rtjSDy7mJpqP7UbdsCZV3+4Fb8VkUilboHVLI+fSYmxFl9lwbWGXT/mB67MWUbax4NSSBw6GbJF4FimEFLIIgCMKYNKceYBZ99avj9Q6JCAHVcXPYstFLGXqHRBD9pj5xOfN5rl4wG1Jri95hhZzbClPn9/cGp5yIv/4cIxqI9sygzBMJeCu2K8otp+kdUsQgOYvAZX6vy/n9A0hN1/UOK+SczGUbN8xJ4eH2aC9cG5XrFhHTtrPi1csrnDhwg8QrLSABiyAIgggpdSs+ZTt2HT+sd0hECLBvWcsauVN5JWFQnHduoHjEb9nsq3Mn9Q5LF47dYf1wlp9yaz+J7AGX+deMKCM5qct4d4i282yJ252heocUMXgrd7Pn9uYLeoekC7wgY+hKJ3PtUxnhM8obJLyxjvW8ilrmxDHyvNIMErAIgiCIkCF7PSifNpZZ+PH59/QOiwgBrRlnWCP3T8jInTAmdQrvq+qP3ofkdOgdli4knWc7EB65pf0iTeasjGjAXfwryCIZR3eH1FbAnC/e9BO9Q4oY3Ap/MeHxIr1D0o0vTrBlhFO38cjI9/xf9u40PIrrzBu+J3GeZCbOM872TibxTJInTibJJJNkJomdiZ04HWxjW8a7ZRMvWN6wjYyxwbLBeBFmR8hsbgzGIGQDQuwgISFANAgkkBohhIBG+y61dqmra6//+8GR4HRpV1dXVff9u676grqr7m5Vl6h/n3MfKMFvgWcbA4VXa7MpvAomywZYV64mOJaNViIkhBDr4C+cC2h6fD9UP2d2WSQEhIts77Oqx+6DyvvNLouQEfGdOIryu/4U0Ptqr9llmeaFT9hpMrmXgr8Codp6mB31kvO7oB8jnGhSB7iMa65YJe9aaHJkBqzBpAnN4LJ/MHxCYgAAIABJREFUwk5l9aabXZZpci/JuqDGMdeHB5dxSMmV0GNALzwrGyi8WpVF/cGCjQIsQgghIdO1bwdz49cYH7nfXkYaVeBR9fj9zO+fv3DO7LIIuUwbOnwJnALd8NZr0ITIHQ1012L2hq2tJ/g3rXJdMtvTKT8q6McIN9zB65j3TONrzS7J9pSWLHYkYNZ3zC7JVIqKfgOb3m1CAodVWSIaO8N/SBaFV6Fl2QDL7XbD5XKNeaMVCQkhxDq8Hyxgbv7aN603uyQSQg2zp7MjV9J3m10SIX2E04/An309xEtz+r3h7zl6GKUBKw92H9xvQqXWUNeuMjdr9yUaM5pWvDSHnbZV8oohxwkn/Imb2JFCbcfMLsn2xHNT2PPwLDXHL21SMW+3gFvn9x9i9TYvn7NTQGlTeAZZFF6FnmUDLEIIIeGnZspTzM0fd+qE2SWREGr7xMn8/lucH5hdEiEAALlpL3Nz6ku7GvzJ8ZAbUgGVBzQNjXNmsiNI342DJkdub5PDJewUojdTDGjgDkA4M4n53UgViYYcJ5wIhY8x75lcl2x2SbYXOKpNborcqcOBSuoUrM0WMWm1f8Ag67b5Pry3Q8DBYhl+MTymF56pVjEtmde9VudBEXzk/mkwHAVYhBBCQkKsLEfp+D/23fxVPHwn5LYWs8siIdR9KINtfh0Xa3ZJhECTe8Ad+gEbYDFNw78FX+b9qIz+JTv66vABs0s31cZjYkhGHASOJqLgYGiS5y12tNClOWaXZGtqVyF7Tci45vNgmzCqW1VsPiHhpQ0DB1mOuT5M38RjZ74Eb7d9g6ziWhWvfqp/nauyRHDGZPnk72wbYNEUQkIIsZfurP1s75iZNA0k0ojlpcw5UPHwXVC6Os0ui0S4wKlBg20d676K+mk/ROPcVwHNvjdfwTBvN7sK2R538Bu4A/qRL2p3sSHHCSdS9Vqa7hZEgYGg4H7Q7JIsra1Hw97TMuI260cnXblNXudHco6EimZ7TS88V6tg+mf617YiU0Q35ZqGs12AlZqaiqioKGriTgghNtO6ehkTXrR94jS7JBJqmoaqmGi2kfvZ02ZXRSKY0p4LX9rVuubMQ4dZ/wdC4WNQWrPNfgmmmRywAuHpSiX4B1F53XtPI1+GFthwnM8bZ3ZJtuY/+muakjkKkgJkl8iYs5PHHQsHbvj+2Id+fJgl4myN9YOs8/Vqv8HcsgwRnf7I/lIjVGwVYLlcLiacio2NHXJzu91ml00IIQRA3fSXmOCix3XQ7JKICRrj2T5Cnbu3mV0SiVSaDP+RnzI3pv4jPwVUHmpnPsRzU8Bl/vOQYRZ36AcDNn4PV609GqKWXL4hvXMRB29X8G8+1Z4LtPLbKKi+Uva8zr7e7JJsS+Uqdf3xNJHaH4zUqXIFifsFPDTIyoX3JHBYvE/E8UsGhOFBcLFBxZtb9OHV0nQR7T4Kr0LFVgFWfHw8HA4H4uLiaGogIYTYiNzUiPJ7x/WFFuUT/gKpPnJu9shlbckfMwGWd9lCs0siEUryvBPQ1+ZrkBu2MI/pzliPuld+iNbEb6BnxxcHD7Iyvw7h9COQa9dDExpMelWhcaZaYW7gnvvYb8hxlKYd7Eiik7cacpxwo4mt4Pb/0xV93L4JTTFmlchwJ1UksOdg/j1ml2Rr5+sVfJwtYdJHA/fJGjfPh7e38cgokuATrBEMlTapmLVV0NW6JE1Aa481aowUtgqwYmNj4XA4aFQVIYTYjC/nCBNa1E573uySiEl8x7LpXCCmU5rTwR38Htsn6Pw05jEq50P9m1P7ztXqJ36O9vW3wJ9zw5CjsvxH/wvi+elQWrJMeoXG2lfIrkA4Z6cxXYulikT2d1T0tCHHCUf+7J+wvcN8HrNLsiWh4D52FczyxWaXFBZqWlVsyZUwZYiG79OS/dh+SkJjh3nTC8uaVMzepg+vFu0V4O2i8CrUbBVgxcXFweFw0OgrQgixmbYNa5jQomVVgtklEZOINVUou3I1yvtuhdJK0zFICEnt4AvuZwOn43+A2n2OeVhX2i7mulV+9y3gTh6HJnVArt8C4cxT8AeEYLot7YvgT90JqXIZVN9Fk15w8K0+xK5AuN5lzAqEQsk0Njy49J4hxwlHfJ6Dee+UlkNml2Q7as8FcAe+fcXn+UtQ2nPNLiustPs+b/j+Rj9T8wJHeW44KqK0KbRBVoVXxTvb9LUt2COgsZPCKzPYKsBKTU2Fw+FAenq62aUQQggZgYa3XmOXn8/cZ3ZJxEQ1kx9nzgeuIM/skkgEEcsWBoRMX4Bcs455jNLVifrXpzDnaXPCXN2+1O5iSOVLwOfdOvSorMM/gFj8PJTGHYDNp3PN2sre0GUVG7MCIV/wANs8u3a9IccJR8KZJwLeuySzS7IduYZdzZHP/YvZJYUtSdaQfV7G+zsF3LFo4D5Zj67ksPKAiMIq4/tkVbeoeG+HPryau1tAfTuFV2axVYAFADExMYiJiaFRWIQQYhNKZwcqH51w+Ubw1hshlNFUhkjWtOBdJhjoSN1kdkkkQihtLt3UKvHsc7rHde7ZzpyjFfeNGzxo1VQozekQS6aCC2gM32+YdfwmiJfmQO04ZeCrNc6Tq9lpPxcbjBkV4T/2OxpFNErixZns6LVSfQBLBieceZK9Vnhmm11SRMivUPDBfgEPLR84yLp7CYcFewQcu6hANSBLqm3TMGenftrgnJ0Catusv1piOLNVgJWamoqEhAQ4HA5ER0fD6XQOuXk8dJNECCFm4gpOMjeCNS88YXZJxGTtWzYy50TT4jlml0QigSpAKHycHVFx9FdQO9kQSW5rRd2rk9nRV4kLhn8YfxXkmjUQ3A+Ay7hmiMbv34Bw+lHItRugCY3BfsWGqG1TmRu6Bz/gwBnRaFkVwGX9S0Afp9LgHydMSVUfsuFL8Qtml2QrGl8Pf/aP2ADVm2l2WRHlQr2KdUckPDVIw3fHXB/eShWQfkZGNx+c49a3a5i3Wx9evbdDQHULhVdms1WA1dvEfSSby+Uyu2xCCIloHSnJbFix5H2zSyIm8+XlsI3cpzxldkkkAkiVK3UBklS5XPe4jh0p7OirB26Hv7BgVMdU23MgembDn/P7IUdl8Ud/BfH8DCgtB8f6Ug2VW8quQDgtOUh3jQE03yU27Mv6DjTVmF5b4Uhu2hOwet7dZpdkK3JDCjtq8tj/AKoxq22SwdW2fd7wPTZp8D5ZUzfy2JonjWl6X0OHigV79OHVO9t4VHgpvLICWwVYqampwxp1RSOwCCHEOprmzmZuBjt3bTW7JGIyuakR5RP+0ndOlN31Z0gNdWaXRcKY0pEP/9FfMzekQuHfoCnsDansbUbd1GeZa5Z3xZIxH1+T2iHXb4ZwZhL8B787ROP3q8GfugtS5XJLrhy3NU9ibuwS0oxZgVBpPcgGCDm/N+Q44UrtPB0QwPzG7JJsRTwXy45gK5lqdkkRr8OnYV+hjDeHaPj+9Bo/Pjki4mLDyPpkNXdpWLhXH17NTuVRFuLm8WRgtgqwCCGE2Ismiqh66mHmZpA/V2R2WcQCamOfZs4L34mjZpdEwphYPJm9mc++Hkprtu5xHds2MedlZfRd8J8tDGotavdZSOWLweeNG0bj9x9CLJ4MpWmnZUZ/LE1nVyDcmicZchypZh0bOLofMuQ44UoTvfClf/nyCLYD3wZUY8LGcKPJPfAf+w3bBL8h1eyyyN9JioYj52XM3SXgzkEavkev4LAsQ4C7cuggq6Vbw+J9+vBqZgqPS40UXlmJrQIsGk1FCCH2wpecZW4GqyY9BJW3xk0YMVdzwlzm3GjftMHskkiYkmvXw5d2NTt1sEzf00pqrEfNlKfY0VcfJhpXmKZAaU6DeO5lcNn/MXSYdeJmSKXvQ+3MN66mYZiWzI5+OHHJmBUIRc877AiY868Zcpxwxh1mezhpXJnZJdmC4t0fEHj/GJrYZHZZpB8FFQo+yBDw8CAN3+9c5MO83QKOnJch95NFtfk0LE3Xh1dvbOFHPIqLGM9WAVZsbCyio6MRHx+P9PR0WomQEEIsrnP3NuZmsPH9WWaXRCyic8cWtjfavLfNLomEIbXnPPzH/xjQC+heaFKr7rGBiwtUTpwA/nxxaOrkKiFXfwSh4H5w+786eOP3A9+EUDgRcm0SNCH0N9XjF7I3eZ2cMcvJC0VPBfQrW2bIccKZ/8Sf2Sb4bUfMLskWxIuz2NF/RdSn0eraejSszZYwIWHgIMsx14fnPvbjcIkM5e9BlqIC727Xh1eTVvvR1mPMtY2Mje0CrMAm7bGxsUhKSoLb7Ta7PEIIIQGaF8Wzo2w2J5ldUkgo3v0QPe9AkzrMLsWyeM95Nix4lBoMk+ATz03R9ZdSu/RTAlW/HxUP38mcky1Gjr4ahMpVQvK8Be7gdUOOyuIOfAvi+elQu0MTtFW3sisQ3pfIGXYs/sRN7BSupr2GHStcCacfYd/D+s1ml2QL/iM/Zd+3umSzSyLD5Bc1bDspYeLKwYOs6OUctp2UKLyyIVsFWADgcrngdDoRGxuLqKgoJsyi0VmEEGItVX+7l+1/FaLRDGZSu4vBZVzz+c1l5rUUZA1AE0WU3f6/zPmhdNL7RIJHac/VrzroeUv3OE1RUP/6FOZcLLvzZiht+lFaIaXJkJv2QnA/qJsC2e8qhsdvhFTlBFRjVgUEANcFmbnRi9ti3LG4rO+wo4d6Lhh2rHAlXXyDnYZZOt/skixP9ZXqQm9N7jG7LDJCigocLpHx3Mf+QYOswO3xDym8sjrbBViB3G43kpKSEBcXpwu0YmNjqW8WIYSYRGlr1d0Qakp49xLQxBb4s6/Xj5LIvBZiySvQhEazS7SUmucfZxu55x4zuyQSLlReN4rCf+Sn/YY7gSNFS8fdgNaPlptQ9MA0sQVS+WL4Xb8YuleW6xeGhT0bXGwD91VZoiHHgcrrXpeRwVy4kqqcbIBVPNnskixPKl/MBsN548wuiYxRYZWCmVv1I60CtweXcahupYbtVmf7AOtKHo8H8fHxTJDlcrnMLosQQiJS9+EDzA1h3WsvmF2SsTQZfO4tg99cpn+FgqwrtKxYwpwjbetXm10SCROS5y3d509p0wekrUlrdOFV3SvPWTpsV9pzIRZP7hvp2e/UwoxrIDfuDPqxZ6eyN4EZRcasQKh2F7Ov5+B1hhwn3AU2I+dPjje7JMsLnLoqVTnNLokESYVXxcK9gq6PH4VX9mL7AMvtdiMhIQExMTH99saiqYSEEGKOlg8T2RENYR5OiMWThxwZoQuy+FqzyzZV597tzDnS8G6c2SWRMKB2Feqm3Innpuge17EzBWV3/Zk5B+vjXoZQZpPR+yoPqWb9oMG55HkL0IK3SuDjH7LTcS42GHPDJzfuZIOXEzcZcpxwp/Zc0I9CJAPSxBbdtSPS/06Ho8CG7xRe2YstA6z09HTdSCuHw4G4uDikpqZSaEUIIRZQ9+pkdnrYsWyzSzJM4DQN376rwOfeAtHzDrgD3xo4yEq7GsKZSVB9pWa/BFPwxWeYc6T6qYehycG72SYRSJPBH79RN3onsIdN98EMVD56N3P+1bw4Cf7CfJMKHxvVVwqh8LH+e2OdHA9NbBnzMfyiphu1IBr0cZUqEpnXIJyZZMyBwpwm9+hG5pGBSdVr2cDv2G/NLokYqLfhO4VX9mKrACshIYEJrKKioqhpOyGEWJDUUIfyCY6+G8OKe8dBaqgzuyxDKC1Zum9s/dnXX75hVHlIFYm6hsQUZAFqTw8qHoliQgSh1CajX4glBfav8e3Tr17HnTqB6mcnMudd1RMPoMd1yKSqg0eqXNFvw3fu0A/6XX1xJE5XKkx4NfkTf5Cq1gtcPVK8NMewY4W7wC9RghFmhiuh4F467wixOFsFWLGxsUx4RaOtCCHEmnqOHo6I/ldKy0H4j/46YIrGz6E0p+seq3IVnzdhzrlh4L41mV+HcPZZKC2ZJrwac9S/MZU5V7qz9O8dIcOhtGaDO8wuohDYtJo/X6wbHVpx3zh07gt+vyizyA0p4I//QXd98R/+f5AqR9+cfo+bXYFw3m4hiFWzhIL72BCydoNhxwp3/ImbA3rBHTW7JEvS/NXgDv07+161Hja7LEJIAFsFWG63G06nc8B+V7TiICGEWEPrJ07mBrHF+YHZJQWd1lMC/tQdAQHUNyDXfjL48/w1kCsSwR//48AjsjK+BqHoKSjetBC9GvO0rF7G9kpbu9LskogdqbxuCp3/6K+hdFyeEijVVqPxnThd0/aOLRtNLNwYSnsuhNPR/Y72FM9Ph8bXj3ifqw6wKxBuPGZMA3cA8B/7HwoSgkQ4/SgbBtZvMrskS1LqP2OvHzk3AKpx5zghZHRsFWBdyePxICkpCXFxcUyYFR0djYSEBLjdbrNLJISQiNUw61XmBrHrQHgFMZrUBuHMU7qbQ7F07vD3ITRAqlwOPvfPAwdZ+/8RQuHjUJp2G/hqzNWduY9t5D7rVbNLIjYkV67QNzCvvByGKp0daE6YqwuvWteuBDTNxMqNo/H1EC/M6HdKoeB+GGpH7oj292YKzwRYh0sMaoCl+sEd+DZTr+orM+ZYEUA8P4P9XJQvMrskSxLOsguxiOenm10SIaQftg2wruT1evtt7B4VFUVBFiGEhJjc3obK6Lsu3yTe/r8QK8Lr5kO6OFMfXp2LBVRxxPvSRC+kqg/hz3UM0iPrSxBOPwq5YZsBr8Zc/MUSJlCo/Ns9UDnO7LKIjagdp+A/+is2oCl8HFD/PsVN09Dy0XJdeNWcMBdqd5e5xYeAVLkC/uwf6acU5twIpSFlWPtQVeCxDzkmwLrUqBhSr+a7yI5sPfjdoK6kGGmkimUBf6teNrsky9GkDvhdv2BH/TXtMrssQkg/wiLAAj5fmTAhIUE3vdDlcpldGiGERBQuP5e5Sax96SmzSwoqqXI5fOn/J2A0w0NQ/VVj3HE75Oo14PNuGzjI2vcPENwPQa7fAmjG3DyGmiYIqHrifuac4c8Xm10WsRHh7HNsMJP9E6htl///175pgy68ang3DlJ9rYlVh5bStBt87l/0ffcOfhdS2aIhA6LqVpUJr6JX+MEbNLtK8WbqgjYyenLjdvbvVcH9ZpdkOUrzXvZzceRn0MRWs8sihPTDtgGWy+WC0+lkGrv3bjExMUhISKDwihBCTNC+OYkd5bB0ntklBY3csBX+w99nb66O3wS1Iy9ox9DkLsi1n4A/decgQdZVEArug1z36eVRJjbW8PYMdsppevhOmSTBJdd+At++L7AjTMoW9v28a98OVNw7jjm/6qe/CP5CiYlVm0PtKoRw5sn+ryfnpkDjygd8bo6HbeD+2me8YXVK1Wt10x3J6CkdJ5n3k8/5vdklWY54/nX2GnL2ObNLIoQMwFYBVmpqar+BVVRUFOLi4pCamkqN3AkhxGSNc2YyN4ude7abXVJQqO3HdCsI+rOvN2yagaZwkOs2gs+fMHiQlX/35yt0KT5D6giF1nUBTf9XLTW7JGIDak8J+OP/y96cF9wPTWoDAPS4DqLysfuYc6vm+cfAnTphcuXm0aQ2iJ7Z4DK+pruW8PkToLZm9/u8LbkSE2Al7jcuOBc9s6kXURCpfD0T8voPfheAanZZ1qGp8AdcR+S68FvYgZBwYasA68rwikZZEUKI9ai8H9WTHmJuGIUwmA6m+krB598T0GD9q5CqnCE4uAi57jMIBfcPHmSdugNSzcfQ5E7jawqy7sOZzDlTN+Mls0siNiCWTAuYDvc9KN50AADnPoWaF55k+6s9OgE9hzNNrtoa5Jq18Lv+U98X6+ivIdcl6R6/eJ/ABFjbThnXkypwlJhUudywY0UK/yF25PCYp7yHEbXNpbuOaFyF2WURQgZgqwDL6XTSKCtCCLEwf/EZ5oaxOiYamjjyxuZWosk9EIsn6270JM87IS5EhdyQAuH0w/ClfWHAIIs/eSuk6tXQJPv07xArytig4eE7oXR2mF0WsTC5fgt8AaOIpEvvAACESxdRHxfLnFNlUbegc3equUVbjOLNBH/qDn1frMxvQLwUDyg9fY99eSO7AmFemXE9+AJ7dcnUTHvM+BN/ZN5TpS3H7JIsQyx9n/0y6PQjZpdECBmErQIsQggh1ta5aytz09g0722zSxoz6dK7+tFOZ5+DJnebVpPcuB386UfBBTSTZ4Ks3L9AqlwJTWgyrc5h0zRUP/0Ic+74z9AqwqR/mr8K/rxxAcHt7dD4WshNDbppzKXjbkBb8jqzy7YktecCxLPP9z+qs+gZqD0l6OY13P/B5RUIx83zoa7duClogSsmqp2nDTtWpBBOR7OhYP0Ws0uyDP7kePa9qVppdkmEkEHYNsDyer1IT0+H0+ns25KSkuB20394CSHELM1L3mduGttTks0uaUykqtW6XjF8/gRovktmlwbg85XFhMLHwe3/p4GDrBM3Q6r4ABpfZ3a5gwoMHTp2bTW7JGJRkuct9jzPvBZyQypUXw+aP1ioC69aPkyEJhu0ZF4Y0BQOUulccAe+rb9+5N2GygvpzOirSas542oRGuBLu/ryaLCMa2g1uCAQz7/GjlYsX2J2SZagdhXCt/+ay+9Nxtegdp0xuyxCyCBsGWClpqYiKipK18y9d4uNjYXX6zW7TEIIiTg1kx9nbhw59ymzSxo1pWk3/Nk/Zm/mcn4Ppc16vReV5jQIZ57STalietvk3AipfAk0i/Y+aUtex5w73g8WDv0kEnGU5r3gsr7Tb5PvwMUASsfdgOZF8VDaKAAZDrkuGf5j/6O7drRk/gcWrV7eF2DNTjWugbvSnstet1w/N+xYkUSqSGQ/MyWvmF2SJchVKwJ6Sd5pdkmEkCHYLsBKTU3tC6qio6MRFxcHp9OJhIQEpsl7VFQUhViEEBJCQpmH7WM08R6oXfZrKA4AasdJ+E/cHNDY9d8gN6SYXdqglJZMCGefBZf59YGDrGO/hVS2ABpXZna5DF/OEbaR+yu0jDlhaaJXt5gCf+JmaL6L6Ej9DKW3/YE5hxpmvwaxipoxj4TS5oJQcJ/uutG255+w/pMZuHdhNT46bFxfQ7khJWBq6HjDjhVJ5IZUNqhxP2h2SZYQOLVSKptndkmEkCHYKsDyeDx9AVVSkn6FlN7HxMTEwOFwID4+PsQVEkJI5OrK2Btw82jPpc9Vf/XnjdKvvIFL+xLkymVmlzZsSstBiMUv9DslqC/IOvprSKXvQ/NdNLtcAIBYW42y8Tf1nT/l946D7G02uyxiIWLpPP3nsi4JXfv3oOKB25nrT+3UZ+EvpqlAo6FylRBLpvZ73diX/AiO5hs3slYqX6zrN0jGLnBkG3/8RrNLMp3GlYPL+i7bb63tqNllEUKGYKsAKyEhAQ6HA07n4MuWe71eREdHw+Fw0CgsQggJEe/KJWzT5KS1Zpc0cpoE8dzLups28cIbZlc2KkrrEYjnYsFl/evAQZbrF5AuvQut55zZ5aLmhSfYKaj5uWaXRCxCaT2sa+4tFL8AX84RVD/1sG71U1/uMbNLtjdNhVSeAP+hf9NPKcz+E5SmnYYcVjwXy46IKX3fkONEGpWvZa/7B68zuyTTyXVJ7Hty/I8ANLPLIoQMwVYBVu8UweGEUr1hl8tlvV4lhBASjuqmPc/cRPqO2+/6qxvhse8qCGcmQRNbzC5tTJT2HAglr/R7M9o3RfLITyF63oLSVWhanc0L32Mbuad+ZlotxEIUDkLhxICpsP8Nf8Em1L78DHPOVDx0B7oz08yuOGy0lm+FO/VG/fXi0A8gVXwQ9OMJAVNE5bqNQT9GpOIOXse8txpfa3ZJphLPPhvwRVWc2SURQobBlgHWcDidTgqwCCEkRMS6GpTffcvl6V/33QqpqdHsskZErl0P7sA3A/qv3A61u9js0oJG7ciDeH46/Id/OHCQdfh6iBfegNKRH/L62rdsZMKIpkXUCoAAUuUy3XnKu+NRP3Mac76Ujb8JHds2mV1uWCmoUPB84hGkJz+kv16kfQFiyatBDUL8x37DHENpPRK0fUc6fw4bRKodkTvCVRNb4D/yM/Zca95ndlmEkGGwVYAVHx8Ph8OB9PT0IR/b2wfL4/GEoDJCCIlsPa6DzI1k/YwpZpc0ImrPBXAZ17BBTua1UH2lZpdmCE1ohFjyCnzpXxkwyPKlfwVSRWJI6/KdPM6cRzUvTgrp8Yn1aEIjuMxrA/r33Iam+e/oVhxsXb/a7HLDzq4CGY65Ptw6rxOb1r/U77WCP35j0EIsX9rV7Cghm49+tRKh4F52dFujMdNA7UBpyWL/3h/4ltklEUKGyVYBlsvl6lt9cLBgqnf0VWxsbAirI4SQyNW67kPmRrJltX0anqtdheDzxrH/mc36F8i1Y5u64het30tD7ToD8eJb8B/5af+jsbK+C7U9dL2E5OZGlE9wXB7Jd9efINXXhez4xHoCp/n4D/8EbR+/pAuvvCsWQ/X7zS437CzPFOGY6+vbThxeBn/2j/W99HJ+D7l+bKPf1J4S9vpz8HuApgTplRCh5BU2wArxFxRWIp5/jZ0+eO5Fs0sihAyTrQIs4PI0wqioKMTHxyM9PR0ulwsulwtJSUl9P6fpg4QQEjr1b05lbia7D2aYXdLwaLIuvPLtuwpS5Yox7batR8Ok1X7kXpKDVKixNKkDoucd3UiX3h5goRTY08iOvdRIcMiNO3XnY2fKo7rwqmnubMjN9pqybBdTN/JMgJXjkaF2F8OffX0/UwqvHtOoTaU1mw3Fjv46iK+ESBWJbGhT8orZJZmGO/QDGo1GiE3ZLsDyer2Ii4vrC6n626KiopCammp2qYQQEhHkthZUPnzn5T40d9wMsarC7LKGRSyerLsJE88+M6Z99oZXjrk+TFzJ2WIkVi9N6vh8amHATWkop1I2L53Hrmb52SchOzaxDk3q0DWd9u39McruvpmdrvzGVAhl1C7CKBMSOCbAauxUAXz+++E02pHiAAAgAElEQVRPju935KZQ+Bg0uWfEx5Kq17L7cT8Y7JcT0QIDYaHgXrNLMoXaVaibLg+VN7ssQsgw2S7A6uVyuRAfH4/o6Oi+4Co2NhZOp3NYqxQSQggJDl3foikxZpc0LFJFAnz7/oH9D/3pR6Hx9aPe55XhVe+2PFMMYtXG04Qm+HNvYd+Xs8+G7PgdO1J0o2tI5BHOTWWnk6V9G/WvsiOval56Cv7CArNLDVvebo25lt21mGN+rkkdkDzvgMv8Z31frFNRUFsPjeh40sVZ7JcJF14P5suJeEpbDvs7OvFHs0syhXTpvYDA9W9ml0QIGQHbBliEEEKsoX3TerYXzQcLzS5pSHLdZ+AOfpf9z3zuX6B2uke9z/7Cq96tsMpefVykKid7Q5rxf6E0D72ASjD4C/OZ86n62YkhOS6xDrl+s25RBe/iXzLnRdWTD6Dn6GGzSw1ruZdk5jo2ZUP/o1TkmnXwu36p74t19L8g1Qx/BKVw5nF2KnfVymC9FAJA46vZ38+h75tdkin4vFsDzjOn2SURQkaAAixCCCFj0hj/JnNj2bXP2r0k1NbD8B/7b/Y/8kd+BnkMS2j7RQ1Pr+k/vOqdSijaox0WAECT2sHn3RbQC+vJkBxbbm9DxQO3Xz6nbr0RYmV5SI5NzKdxFeDz/sqcex0b/h0V9/6m75youO9WdKXtMrvUsLfpuDjs0aRKSxaEU3fpF4LIvBai511A7hryeHzun5nnKk17gvlyCNSAL26+MKYRx3akdOQzq+9ymV+H1nPO7LIIISNguwDL7XYjKSkJTqeT2VJTU2nqICGEhJjq51D1xP1MgMVfKDG7rAGpPefBn7wzYHTRtZBrPh71Pv2ipmt03N+2+pC9phLKNet0fULkptCEBnXTX2TOqZ4jB0NyXGI+8eJM5rzr2fUV1E3+MXM+dKQkm11mRJizU2CuYTvzpUEfr/o8EItf6L8vVlEM1O7iQZ/vP/xD5jlq15lgvhwCwJ/ze/Y97jhpdkkhFdjIns+/2+ySCCEjZJsAKz09nel3NdAWHx9PQRYhhISI/+xpdrrXMxOhydYcaqRJ7RCLntbdWEml7496nwOFV1M38rrl52+d70NJnX2mEmqKD/ypKF2PsFBoWZnANnLf8FFIjkvMpTTvAXfg/2POuaZ3/5U5F1rX0rSyUAkcVXq2Zujrl6bwkMrmg8v6F31frLxxULxp/T+PrwWX9sUrvlj4GjSpPdgvKeLxBfezo9wat5tdUkgJ7gfYv/9l1m95QAhh2SLAio+PZ0Kq2NhY3RYVFcWsQuh2j76PCSGEkOHp2LGFublsXvCu2SUNSAxoEOzbdxWE4pdGvfrQYOGVX9QgytD1xJq02m+rqYRyXXLAe/YFyA1bDT9u594dzHnV8E6c4cck5tLEZgj5E5jzre2jr6HioV9dvr4snQele+ipaGTsFBW4dT57bevhh7+iqlz/Gfic3+n7YmX/BFLVh7rHq+3H2ce5fhHMl0P+Tjz3MhvgVC4zu6SQUX0eJljl0r4Ipf242WURQkbI8gFWUlJSXzA11AqDLpcLMTExcDgciI6OppFYhBBisKZF77FTe1I3mV1Sv6TKFeD2f4UNrwoegMpVjGp/tW0q5u4SdOHVu9t5VLWofY9zXZBxTwL7mI+zbTSVUJN039jzBQ9A04xN4fznigIadj8IyINPXyL2JpXOZacO7v4C6mJ/dDnEfO8NSPV1ZpcZMc7Vqsx16+k1/hHvQ2k7phvx4tt3Fbj9X4F44Q1oYnPfY+X6zex15uQdwXw55O+kskXM+yxemGF2SSETOC2ez/2z2SURQkbB0gGW1+vtG1nlcrmG/ZzeEMvppFUlCCHEMKqKmucfY4IGKy5pr7TnMk1bffuuApf1HWhC46j219ChYt5ufXj1zjYBFc2q7vFrDrNTCe9P5HDson2GYSmt2bobUMW739Bjqr4eVD46gTm3hEsXDT0mMY/qK9V9Rr2Lvt33u6+b/iKEi9btrReO9p+RA65voxupCk2GePaZfvti8Xnj+q7DUvliNlg5+0wQXw3pJTeksl/kuB80u6SQEQofY0efed4yuyRCyChYOsBKTU3t62s1Eh6Pp28UFiGEEGPwngtMwFD5t3uhdHebXRZDExrBZX2HDa8yroHamT+q/TV1aliwRx9ezU7lUdZPeAUA9e0qXvuUnUr4xhYezV39P96K+Nxb2Ok9R39t+DEbZr7CnF/dB/rvnUPsL/D86k69GuV3/w9Kx92AmucfB5efa3aJEWdtthjUkaNS9VpdSOnbdxW4g9dB7cyHWDyZDbBK5wfplZArqZ357LX82G/NLik0VB5cxjXsFzHtdF0hxI4sHWD19r4a7uirK/WOwvJ4PAZURgghpCt9t6X7FGlyD/zHfqu7YZLrRreCWXOXisX7RF14NTOFx6XGwcOo7PMyopawz1vvss9UQqU9V/8+Nu409JgtHy1nzq+WNSsMPR4xh1S9Vndu1b50/eeh+MR70H040+wSI9Lb29j+fhlFYx81qnbmgzt4nX40VtrVun+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+boboiEgntHta92n4al6frwKm4zj/P1w7+pq23TMC2Z143eausZ/speZlK7CvWBYM16w44nXAqYojrxHqicz7DjkdAT3A+yjdt3fhEV9/3m80D800/MLi9iNXSozAqE9y71ocsfxOuUJkM8P33QAEsTW4J3PMLwu37BhoXdxWaXZLjAEX5G93EkhBiHAixCCCEjJtZUofyuP/eFCxUP3A65pXnoJ4aA3LhTdzPkd/1iVN8yd3AalmXopw1O/8yPc7XKiPd38JyCOxdxzL6SjtpnKmFg4ODPvh4waEVCVRRR9cQDTIjFnysy5Fgk9AKbSfv2XYX6137w+XRR5wfQaNVJ05wqV5hrVGzSKBu4D0FuSNWNBvLtuwpc5rWGHI98TsiPiqgwJ7DvF5dxDaAac04TQoxniwDL6XSOeOt9LgVYhBASfN2HDzDBQn3cy2aXBODzUUKBN0Rc1negcpUj3le3X8PyTP3Iq9c+41FcO/rpNKsOsIHYw8s55JWNPAwzg+orhS/t6pCNwmp453XmPOtK22XYsUjoaFKHbnGFjo+vQem4G9C06D0o7W1mlxjRtp+SmGvUwr2CYcdSu4vhz74+MhuLmyRwOp1UFd6rtkuet9jR2KcfMbskQsgY2CLAGstGARYhhARf69qVTLDQumal2SV9vuLgoR/omgMrbSOf2ugTgJUH9COvpiXzOFM9trCpulXDyxvZqYRvpfLo4OwxlVA4M4kNCA/9wLBvs9vWr2Ybua9KMOQ4JLQCz6GeXV9A5UP/hYbZ0yFWV5pdXsQLHHW66YSxo+E0uYcZFUQBg7HE0vlsgHXxDbNLMlTglMnRLuRCCLEGSwdYCQkJiI2NHdPmdrvNfhmEEBJ26uNeZoKFnuwD5hakyeBP3KTv0VS9dsS74kQNzoP68GrqRh6nK4MzUirzrIzxC9mphJ/m2GPKVL+jsCoSDTlW4Ei/uukvGXIcEjpKa7buc9ow8zrUvfIcTRG1iBmb2ID96MXQLDYhet4Z02IbZHjk+s0RMyJJ9ZXqvtTSpA6zyyKEjIGlAywCZGdnIy8vb9iPTUlJQUpKCjIyMlBWVjbkc8rKyrBr166+5xl5LEJIeJBbvKh44Pa+UKHszj9BrKkytSbx7DO6m2Kx5JUR70eQgNX9hFexSTzcQQqveq3IZI/zyAoOp8rtMZVQPDdFN03TiFFYYmUZE2BVPDgeSifdfNiWyqMnPWDq4Pp/QvUz0ZZaBCKSCTIQvYIN1ytbQjc6VG7aC7lxZ8iOF4mU9lzmM8gfv9HskgwjVSSyrzVvnNklEULGiAIsC8rOzsa6deswa9YszJgxAykpKYM+vqioCPHx8ZgxY4ZuS04eeJhscnJyv8+Jj49HUVH/34KO9liEkPDhyz3GhAq1U81djloqW6BfcbDwCWiid2T7UYA1h/Xh1Uvr/YYESxXNKqZsYEc6vLOND+5qXwZR2nPhP8xO15TK5hlyrOpnJjLnm7+wwJDjEOP5j8Yw50xX6tWon/4/6D6QZnZp5O9Km9gG7hNXcZBH3/KPWJDKlbE9xw7/yOySDCPk38P+nSqnaeiE2B0FWBZyZWh15TZYgNXS0tL3nMTExL4RW8nJyYMGYCkpKZgxYwZmzZrVN/IqIyMDiYmJff/e0tISlGMRQsJLW/I6JlDwrlhsWi1y7QZwB77NfsN68jao3WdHth8FWHdE0oVXL6znkVdq3Kio/UUyblvAjnYwut9MsIjnX2dvgo7+CprvQtCP0zT3LeZ869xJf2fsSChajZ6d/8icM83x16Fj+2azSyNXyD4vM9ejuC20Wlu40VSB+bvJpX95xF/42IHaXQJf5jeY16l2njK7LELIGFGAZSG9wdG6deuQnZ3dFyYNFgr1BlELFizQ/Sw7O7tvn1e6MojKzs7WPW/BggWYMWMGdu1iV3sazbEIIeFHtzJc+m5T6lBaMuF3/TIgRPkvKN7MEe1H04BPjuhHXj2/zo9cA8OrXoENkyeu4uCusP5UQrXTDX/2T9hvty+9G/TjtH36CXO+NSfOD/oxiLGk+mJ0bmLPlfbV/xftG+eYXRoJkJzDBvkrD4hml0QM4D/6G+bzqHadNrukoJOrPwqYPvhXs0sihAQBBVgWEhgmDSfA6g2bMjIy+v1573S/K/fdGzbFx8f3+5yMjIx+g6rRHIsQEl7Unm5UPXYfEygIl4I/6mbIOrqKwJ+8je3DdODbkGuTRryvDUf1I6+eXetHjic0IVJpk4oX17NTCeN3COjhrT+VUPLMZgPEIz+D2h3cRty+nCNsI/epzwZ1/8RYmsCjI3k8O8131xfQ9smj0Hi/2eWRAPN2C8y1aFeBPUaEkpHh8+9mPpNK0x6zSwo6ofBxti+m5x2zSyKEBAEFWBY2nACrd5rhQE3UV61apdtH70iqdevW9fucoqKivv2O9ViEkPDiP+NmwoSa5x+Dpoa2QYomNEM484R+xcHyhSPeV9JREX+dx4ZXT6/1h2zVrV5phTL+GhCibcm1/o2j2l2sW6JcujgzqMeQ6mtRfufNfedc+T1/hextCuoxiHE6Nr2Krs1fZkdfJf2OfocWFRimB3vxCmINQvELzGdSrvrQ7JKCSvXXwn/4h2xI15JldlmEkCCgAMvChgqwysrK+g2artQbVl25j3Xr1g07GBvrsQgh4aVj2yYmwGpa9F7IaxAvvK4Lr8SSVwBtZDdan+ZIGBcQXj31kR+uC+bcsC1NZ6cSPuH0o7DK+jePUukcdhRW9o+gduYH9Rg1LzzJnHe+kyeCun9ijI4d69H6AdujrmvLv4A/F36jPcJBu0/D3UsuX4PuWMShuZM6uIcjqXQu+zc0yF88mE2u38z+Xcr5HaAKZpdFCAkCCrAsbKgAKy8vb9ih0pWjrUYzsmu0xyKEhJemBe+yDbV3bAnp8eWKRPjSvsiuOHj6Eah87Yj2s+mEhNsWsOHVk04Oh0tCO/LqSp5GFc+v8zM1vb9LACdaeyqh6vPAf+y/2Zuh89ODeoymRfHMedex9dOg7p8EX3dWOpre/bkubOZywutGOZycrVHZqdQf0xTPcCXXJrF/R888YXZJQSWeeyngS65pZpdECAkS2wZYbrcbTqezbwv8mddr/9U0ghlgJSYmDnu/wOUAKy8vb0zHIoSEEUVB9TOPMkGCvyh0jV/l+s3gDn6P/Vb1xJ9HPNpn8wkJdyzkdKOdDp4zL7zqtfc0uwKYY64PW/OsP5VQKl/I/l4O/RvU9uNB23/H1k/ZRu6L+u/hSKyBy8tBQ9xt6ExiVx30Zd4BgEb0WFVaIdsP8L3ttAJhuFJaDgU0OHeYXVLwKN3wH/0VO0WycbvZVRFCgsR2AZbX60VsbCwcDgezXfnzmJgYxMTE2D7EirQAq6CggDbaaLPwVrhrOxMieKLvgvt4TkiOff7ER2g7wI7maN//fVw8njii/SzdVoHxC7qZm7QHl7ZjzZ5Lpr+/BQUFyM8vQNyGOqa+Rz5ox9YDJabXNth2Jm8PWg+wK0LWZj8SvP1/tpE59y4++ZDpr5m2/rfC7Vtx4bmJaFnITh3s2PkdlOR+Ynp9tA28xW+qYa49czdXm14TbcZsZ/N2BPw9/XfTawrWdvH4Mva1ZXwfhaeyTK+LNtrsuFmR7QKsmJgYOBwOREVFIT4+HtHR0UyABXy+Gp7D4RhwlT27CGaAlZycPOz9ApcDrJaWljEdayTM/oDSRhttg29Fqz5gQoTz0yaH5LjFJ7ejKetm5j+k3enXoPTorBHtJ3F7Oe5YyIZXDyztwEe7S01/b6/cdh4qwWPL25g6p69vQO6p06bXNthW4XqV+R11pn8DF058FJR9nz6UhUtRt1w+/8b/Eacz95v+mmkL+D3tT8P5l59F/TS2ebJv31WoOPqq6fXRNvg2ZU0jc91Zs8da10bagredLjiOrvR/vvw3dd+XUXjqkOl1BWOrPvIUc+2pO3SP6TXRRptdNyuyVYCVmpoKh8PBjK7qHY0VqL9gy26GCppaWlpG1Vg9OTl5xE3cR3ssQkj4aE6YxwRY7ZuTDD+mJndCKHpGv+LgpZF9QbH9lIR7Ethpg4+s8CP9jDWn5+0qkHRTCbefsmatvTShAfyJP7F9R4onB23/1c9MZM4/7hQ1crea+tenoOqRX6J93VcD+tRFQ5O7zS6PDGHSarYH34V6mu4ZzgKn2aldZ8wuKSj4E+wXXnLterNLIoQEka0CrLi4ODgcDrjd7r5/GyjASkhIgMPhgMvlCmWJQTWSkVJFRUXD3kdv0LRq1ap+nzPQaKvRHIsQEj6qn3qY7X91xj30k8ZI8szWrzhY/CI0hRv2PnYVSLh3KRtePbSMQ1qh+T2vBiKrwMK9AlNzzBo/ztVa+4ZSrlrFNuzO/DqUlsyg7DswQG379JOg7JcER8f2zZ/3J5v7L+w5cOj7tHy9DdS2qfjrFdeb+xM59PDWXkCCjA1/6i7ms6o07zO7pDFT2o7Bl/YPl68/B/8Vqq/U7LIIIUFkqwCrv7BqoADL6XRGRIC1YMECzJgxAxkZGf3+PD4+nullBQDZ2dmYMWPGgFMsMzIy+u1lNZpjEULCg9LZwYQHZXfeDE0UDT2mVLUKvnS2CTRfcB80rnzY+9jjlnH/B2x49cAHHPaetvZoJgAoqVPx9Bp2RMSCPQJkxezKBiG1gs8bxwaORTFB2XXHrq3MOdj4zutB2S8ZO6HMg7I7b0bdlB+hZ9cX2N//pTlml0eGIbdUYa41UzdSA/dwJ559nh3ZXL3a7JLGTCqbz47+dD9kdkmEkCCzVYDVOwLL4/H0/dtAAVbvv185WstuhhNg7dq1qy+M6u1X1as3iJo1a5buebNmzcKMGTOwa9cu3c96g6jAn432WIQQ++s+lMGEB/VvTjX0eGpnPriMa9iRHFnfgSY0Dnsfe09LeGgZGwDdn8hht9u6I68CbT+ln0q4q8Da9csNqbpRc2pX4Zj36y8sYM7BmmcmBqFaMlZycxPqZ72Kstt+j67PvsKuRnn014Bm7fOVfG5rHnutWbxPMLskYjDx0hw2wPK8ZXZJY8afuCkglFtrdkmEkCCzVYDV2wMrLi6u79/6C7B6HxcdHR3qEoNqOAFWS0tLXxi1YMECZGdnIy8vDykpKX3/3t/ze6cR9v48Ly8P2dnZfcecNWuWLqQa7bEIIfbX8tFyJjxoXfehYcfSpA5wWd9hQ5D0r0Bpzx32PtLPyHh4OTvy6p6lHHbmW3/k1ZVEGZi/m51K+MxaP85bvDeN/+iv2W/B86PGvE+lswMVD45nzkOxsiwI1ZKxaF27EqXjbkDDjO+zn9m0q6F25ptdHhmmpensdWZLrr2ulWTk5Lpk9jpd+JjZJY2JJrbovjzR+FqzyyKEBJmtAizg8iqEcXFxSE9PZwIsl8vVtwKhw+FAamqqydWOzXB7ShUVFfWNmgrcBlsRsLeZe+AWHx8/YJ+r0R6LEGJv9a9PYYKDniMHDTuW6HlH959QuW7415ccj4xb5/t0I5cOl9hzJEhjp4q7FrNh3Myt1h4dITfu1P0OldbsMe+3bvpLzHnYffjA2Islo9Z9cD/KJzhQdtdv0Z16NTt1sOQVs8sbFlEGKrwqcjwyUnIlJO4XsXCvtT9fRnjhE3a06qkyK89VJsGgtB1jp+ifuMnsksZEql7Lvp7jN5pdEiHEALYLsDweT1+INdg2UH8nO8nIyOgbHTUcvaOhUlJSkJGRgbKyob+ZLisr6zuO0ccihNiT1NyIivtv6wsNyu++BVJdjSHH0qQOcJnXsjfC56cP+/lnaxRd2OOY68O2k/YeTbAzXz+V0HXB2oEcf/xG9mYi95Yx77NlVQLbyH29/Xu22JVQ5kHd1GdROu4GNL39vYDm/ddCkzrMLrGPogLVrSpyL8nYdlLC8kwRcVt4RC/XXyt6txyPtT9fwRZ43WzroQbu4U7ja9nP7cHrzC5pTIT8KOq/R0gEsF2ABQBerxdOpxPR0dG64ComJgbp6elml0gIIWHDd+IoExrUTXvesGNJF99ke+i4fgG1u3hYzw3X8KrXtE955nXdl8ihk7PuTaZcv1k/Cqt+85j22ZW2izkXG6iRuzkUBc1LP18Vsvrx/0TnZ19m+86UzTelrLp2fUj1+If+AUOqwbZJq/1QrD1TN2iqW1XdtYWEP03uAZf59csBVsY10KR2s8saFZWrBHfwOrb3YtsRs8sihBjAlgFWILfbbetm7YQQYmVtG9cyoYF35RJDjqN05IE7/MNRfYMa7uEV0P9Uwne3W3mqkwbB/TDbY6XgXmjK6Fc3858rYs7FqiceMHw1TKLXsSPl8vXgfbZfHX/iJmj+asOOXdeu4lSZgp35ElZliZi5VcCk1f5+pw2PdcsoCp/rx2ByPDLzuqd9SisQRgq/65ds6NN91uySRiWwnxd//A+ARtNgCQlHYRFgEUIIMU7D2zPYvkMZew05jlgyjf0P6LHfQvWVDvm8SAivetltKqHSuB2+9C+x/cxqN4x6fyrnQ+XEe5jzUbh0IYgVk6H4C/NR/dTDf18J8j/QtY3tfSVXjX2BB2+3BneFgj1uCasPiZidalxI5Zjrw+Mf+hG3hceUDewox+jlHETrfryCZoNLZF73qiwKhSMFf+oOdpRssz1nsYhnnw9oPTDD7JIIIQaxVYDldrvhcrmGvdGoLEIIGRuluwuVEyewgUHpxeAfp/UIuKx/ZachlS8e8nmRFF71sttUQqHwMTaYPHkHNLlr1PtrmDmNDVQz04JYLRmM0tGOxvg3+977lsXfYn+3p+6CJncOa19tPRoKq9iQ6uk1foxfaGxItTxTxLaTEnIvyahuVZlpgm09mu74KRGwGt+729kVCPe4w/81k88JZ59l/+5WrzG7pBHTxDb4Xf/JBulNu80uixBiEFsFWL0rDo50i4qKQnx8PLxer9kvgRBCbIU7fYoJC2omP27IccTiF/TTkIZY/vrYRRnPrNX3t0k6Gt6jB9yVCv62ig3tEvdbdyqh0rwXvv1fDdpNUsuaFcw52fLR8iBWSwZz5XTi2peuh2/vPwSsFvpZ32NlFahrU1FQoWBfoYyPs0W8v0vAlA08Hlo2cPP00W53LPLhqY/8eHMLj2UZIlLyJLguKLjYoI4o4F3vYkc5PrPWj8oW6wbEwTB5HXsdLayiqVeRQrr0HjtyyfO22SWNmNy0O6B35n8CNu3lRQgZmq0CrLi4uFEFWFc2eKcQixBChq9966dMWNC85P2gH0NpyYTvikayvn1XQapcMehzqltVPNjPTXCkTH1JydVPJcy9ZN25TkJRTMCKhH+FJraMal/dB9KYc7L+zalBrpb0x3f0MCoeHI/ScTeg7M7fonUF+5kVTk/E2RoF724X8NzH/n5HRgZje3AZh+mbeCTuF5GSKyHHI6PCqwZtql8Pr+G+RLb2tdnhOyLJL2q699gvhndgRy6Ta9axn+OiGLNLGjHx/Az2NZw1bqEZQoj5bBVgAUB8fDyioqIGXGnQ6/UiLi4OUVFRcLvd8Hq9SE9PR0xMDBwOB+Lj40NcMSGE2FfT/LeZsKBjZ0rQjyEU3Mt+e5p9PaANfDca6eEVACgq+u3X08Nb88ZT7S6GL43tlSTVrB/VvoRLF5lzsvLRCVB9PcEtmDDEmirUTX/p8kqkU36kW2HS33oaE1cGJ7R6cBmHqRt5LEkTsem4CNcFGaVNasiClW0n2YB4/EIf2nqs+dkaq4sN7AqEk1b7zS6JhJDSms1+jo/+Gkprtn5ryYJUs370W5UToued0W/np0M4M6nfjctiF5KQG3ea/bYSQgxkqwArNTUVDocDTqdz0Md5vV5ERUUhOjpa928Oh8PoMgkhJDzIEqqffoQJC/jiM0E9hNpVqLsRlhtSB3w8hVeXVbequn49C/dadyqhcGbSiILKAckSqp58kD0vzxUFv2DSp2VVQt97XTb+d+ja9I/siIczk7A8UxxRSHVfIocpG3jM2y2YElINRpSBxz9kp9UtSQvPa0xaIRvWzU617jWEBJ/KVer+Btt6S/8KNJm+0CAknNkqwIqPj4fD4YDH4xnVY3v/zeVyGVkmIYSEBf7COSYkqJ70EDQ+uN/O87m36L79HQiFV3p2mnzdCHAAACAASURBVEqo+kr1o7CGmCo6kIZ34phzs3PvjiBXS3p1pe1C6e3/2/deN8z4vu6Gsbi0asiQKvmYiMMlMi42qJYdKXiljCL2s3XrfB/q2tWhn2gzq7LY4HGDK3Kvp5HK9NApiJtQcK/ZbychxGC2CrB6m7iPJMC6MqxyOp0UYBFCyDB17t3OhASNc2YGdf9yQwp8aV9gR1/VJff7WAqv+me3qYTCuZfZwDLnBqhc5Yj307bhI7aR+8qE4BdLwJecRc3zj1+erhn9S3SnfJv5HXLn3tRNHZy40torYw6HogLPfewP+9FJ0zex1w/XBWsG4MQ4/iP/YXrwFKxNqlpl9ttJCDGYrQKs3ibuSUlJQz42OjoaDocDbrdb9/zhBGCEEBLpmhPnMyFB++ahr70jwZ+4ifmPJ597S7+PK6xS8EoyrwuvPswSwQn2vkkOhpNlCqKXswHCygPWDPY0oRG+9K+wNxwViSPeT8+Rg8y5WTf9RQOqjWyan0PT/HfYoHDxj9nwKvNarMlsZs69exJ8yD4fHiHIgWKZeW13LOKQ4wmP1wYAqqbhcSd77bjYEH6jzMjgxHNTwOfeMuQ2UA+q4Wzi2WfG1gOrdP6wem1pUofZbychxGC2CrB6e2BFRUUhNbX/Him9TdwdDgfTA8vtdvetREgIIWRotVOeYm5efadOBG3fcm0S+81p2tX99r4qqlYw7VN9eLXygIie8BsMMWobj7HTgO5cxCGr2Jo32uL56eworKO/geob2RdLYmU5Sm+9se/crHjgdijtbQZVHJnat2xkpxA/8XP49nyL+d2dy5mH2xewn821h60Zno6GogLv7RCY1zdnpwA1TDKe6la2gftDyzhw4fPrI4QQEoZsFWABl6cR9gZUcXFxcDqdSEhIYH525egrt9vdtwrhQKsXEkIIuUyoLEPZ+D9eMXXoruAFBHIXhFN3sqOvTv9N97DiWhXTP9OHV8syBHT5aeTVldp8GmZtZd+rV5J5VLda705b7cwHd5hdxU66NPIVgmuencgELP7CfAOqjUy+vBxUTpzArkC68XfM76zjyJ8wc2Mpc87FbebR2Gm9c24sjl1UMH4hO0rJquHwSB2/pDCv69VPebNLIoQQQgZluwDL6/UiISGBCaoCt5iYGGbqIPB5T6yEBOqRQQghw9F9cD9z89ow69Wg7Vuq/oidhpRxDZTmvcxjSuoUzNikD68+2C+iw0fhVX9OXJLxUECfsA8t2iNMvDiTHYXl+k+o3cUj2kfj+2+xjdx3pBhUbWSRmxpRP3Ma8942ve2AL/0a5neWmb6SOdce+IBDjkcxu3xDLNrHjnCcmSLAFwbTl1Py2Eb1S9NpWCshhBBrs12A1cvr9SI1NRVOp5PZAoMrQgghI9ey+gPmBrb1E2dQ9qsJzeDzHMyNsHj2GeYxigo8vcavC6/e3S5ACa/BHUG3wSXq3rfCKuuFCmpXEfxHfsaeBxffGtE+2j77hDlHm5fOM6jayNKyZgXzvpaN/yN60v7E/K7qDkfhrvlNEbN6XXWrilvns5+rjCLJ7LLGbOFednrktpP2f02EEELCm20DLEIIIcapm/4icxPbc/RwUPYrVSxjR18d+BaUlizmMf2FMBReDU9/K6dNXMnBL1pvtIjoeZc9F7J/DLVz+F9C+Y67mHO09uVnhn4SGVR3VjrKJ/yFeV/bNvyN/T2lfRELP97AnGPPfewP+89nYNjz+If2f82B1wp3hfXCbkIIIeRKFGARQghhyE0NKL/3r303sOX3/BVyQ92Y96v6q8Ef/1921M25Kcxj+hvpMHMrhVcjUVKn6N7D5ZnWGx2j9lyA/+iv2PPhwuvDfr5UX4eyO2++fJ5OcEBubjKw4vAmlHpQ+/IzTHhV/8Yz8Lv+wvyOTu2ZyJxbt873obQp/D+gbT0axi/0hdWIpcDX08lZL+gmhBBCrmTLAMvj8SApKUk3ffDKLT4+HjExMXC5XGaXSwghttKTk83cxNa9Ojko+5XKF7EjOQ5eB6XtWN/Pu/0a3t3OjnKY/AkfETfHwbbuCDuKbUKCD0fOW6/xtFQ6jz0nDn0fakfusJ9f8+Ik5lzlTh43sNrwpckyvEvnMe9lxYPj0XNwKtu4Pe0bmL58J3NuJefYO8QZiY+z2c/V8+v8qLHgQgnDcbGBXYHwydV+s0sihBBChmS7ACs1NXXQBu6BGwVYhBAyMq0bPmJuZFs+TBzzPlWfB/5j/82Otjk/nXnM5hP6qYN73NYLXeygqVNF3Ga2Cf6MTTwaO6x1s61y5fAfY1e3E0teGfbzmxfFM+dq+5aNBlYbvjp3pDDvY+m4G9D+6QLwx//I/G72b53MnFPvbOPREUGjdiq8qq4/34aj1hvdOBxZxTLzOmZtpRUICSGEWJ+tAiyPx8OsNBgbG4uoqChERUUhNjYWsbGxiImJgcPhQFRUFJxOJ7xer9llE0KIrTTMfo25ke0+kDbmfUqX4tlV57Kvh9KR3/fzM9UKnnCyN4YL99LUwbFwXZBxTwIbCH6cbb2bbal8CTsKK+tfobQN78unjtTP2EbuC98zuNrww50+heqnHmbex8b4NyGcm838Xhr2/QAvJB663FttFYf88sjrmfTZcXblviecHDyN9rtQrXexr2P1IetdGwghhJBAtgqwEhIS4HA44HReXg2rN7i6ktPp1D2OEELI0NTODlQ+evflm9nb/gChvHRs++w+C/+RnzM3w5Ln8opzogzM281OHZz0kR/FtZF3cxxsawOmPN271IejF601qk3ja+EPGOkjFr84rOdyp04wwUvNC08YXG14kdvb0PjeG8x7WPXUw/Cf2gS/6xfM7+STda8z59LmE5EZeDR2aJiygR3d6Dxov/cifgf7GvYVWuu6QAghhPTHVgFWbGwsHA4HM6qqvwALAKKjoxEVFRXK8gghxPa4gpNsIPDipDHvU7w4kx195foF1O7ivp/vzGdHAjjm+rA1L3L66hipoUPF9M/YkW1xW3g0d1prxIhUuTxgdcpv6lan7I/sbUb5veP6ztey8TdBrK0OQcXhoS1prW7qYOfOrRAvvM78Pi7s/BWeXFLQdw7N2Smgh4+cqYOBdpxir1kPLeNwptpegXvgCoRFNda6JhBCCCH9sWWAFfhvMTExAz6WemARQsjwtW/ZyE7JSpg7pv2pnafAHf5/7Oir0vf7fn6xQcWza9kbqfgdPDghcm+Ogy37vIy7l7AB4SdHrBUQakIz+DwHc54IZ58Z1nPrXnmOOWd7jmUbW2yY6HEdQsUDtzPvnTdxPuSWbHAHr2N+FyvWzGWafZ+pjuywo4PTMH0TO4JpabpgdlnD1tyl4Y4rViCMWsKhzUfXXEIIIdZnqwArPj4eDocDbrdb92+Bva4owCKEkJFrfP8tdjTG7m1j2p9Y8io7+urYb6H6Lk9JXJrOTh2cuNIPd6W9RjLYwUeH2KmE9ydyyPFYa8qQVLWaHYWV8TUozUP3X2tOXMA2H09eF4Jq7U2qqULd9BeZ96126rMQyjwQi59nfg95W27GgwtL+86d1JPWCj/Nkn6GbYIetcSH3FJ7XLvclQpT+wvrqYE7IYQQe7BVgNW7AmFsbGxfYNX7b1f2u3K73X3N3j0ej1nlEkKIrWiCoGvmzJecHfX+lLaj8B/8Hjv6qnxJ38/Tz8j46zx2ZNCnOXRzbIS6Ng3TktmRbjNTBLT2WGfUhSZ1gD85nh2FdWbonladu7ayDcjnzAxBtfbmXbmEec/KJzjQnbUfctNucBlfY34HC50r+s6Z+bsFCPQRBQAIMjA7lQ3g5+6yxyisXQXsFMi5u+1RNyGEEGKrAAtA3yqDvX2vvF4voqOjmZUJe8Or/npjEUII6R9/rkjXzFkVRn9jIxS/yI6+OnETNL4OAFDZouoaIc/ayqOdprEY5lCJgrsWc8x7vuGotdIIuXY9c8740r8MpWnnoM/xn3Ez5231049AUyN7ittguvbtROltf2Des5a1KwFNgeCOZt7/g59F4Y75zXDM9eHpNbSwQqDs8zLGXRHC/3WeD4dLrDWysT8rD7AjMjces18TekIIIZHJdgGW1+vtC6p6ud1uREVF9QVXvWFW4LRCQgghA+vcvY25qW2aO3vU+1JaDoA78E3mZliuWtn381VZ+iltxy/RzbHRPgx43x9a7kfuJevccGsKByF/AjsK6/Qjgz5H7exAxUN3MOeuWFEWoorthT93FtXPPca8Vw1vvQa5uRFy3Ubmfe/a9yW8vXJj37myM99aYadVBK6gOjuVhyBZO4iP28x+eZBtg9CNEEIIAWwYYPUKnBro9XqRmpoKp9OJ9PR0k6oihBD7ak6Yy9zYdqQkj3pfYtHTzM0wnzcOkFoBAIf7GQn0cTaNAAiF6lYNUzeyN69vbRUsNfJNqf+MHYW17x+gNKQM+py6GVOYc7f7cGaIqrUPlfOhaf7b7CjLx+4Fd/I4ILXppm/uSf5b3zmyaJ8AmfLlfuWVKbh7CXs9Sz9j3UBIUYG/rWKnE5c20ohFQggh9mCrAMvtdsPlclFfK0IIMUDNC08yN7dcwclR7Udu2gPf/q+yo69qPgYANHSomP4ZG6BM38SjoYNuoELlwFkZdyxkb7gtNYVIUyC4H2RHYRXcD2gDjwBqWbWUOXdb1zkHfGykat+cxLxHpeNuQPuWjQAAqXI583437PomXlu+G465Pjy/zo8L9ZReDSZxPzsKa/pnPDosFApfqdKrMrVGr+CorxkhhBDbsFWARSsLEkKIMcTyUpTeemPfjW3loxOgdHaMal9C4d/Y0VenogDFBwD4OJudwha1mEP2ebo5DrUVAT1wHlnhx6ly6/welMZU+NK+yIagdQOPCOxM28VOi5s9PYTVWp8v9xgqH53AThFe8C40vx8qVw5/zo3Me715/Qt9PZ32nrbuaCKrKKpW8PByNhTefsqaqdCxi+wKhK99SisQEkIIsQ9bBVhxcXFwOBxISkoyuxRCCAkrXZn7ghIA9B88fAoAyPHIuC+Rvcn7MMtCI38iSIVXRWwSOxLu7W08OjnrjBoRCieyo7DyLwehgfiSs+zUuCcegDaGBQjCidTYgPo3X2Hen5rJj4M/X/z5z0vnMO9z6fYfYnJiNhxzfUjcT5/P4Vp9kA2FX1rvt+TI0k3H2To/oN8xIYQQG7FVgOVyuWh1QUIIMYA3YApW24Y1I96HpkoQCh5gR18VPAhoCtp6NMxMYQOT2CQ/qlqsd4MXKTKKZNy+gA0UP82xzs2s0rQb3P5/DJiKuq7fx6och6q/3cOcw/zFkhBXbE0ta1Yw70vZHTehK303AEDtOg3/kZ8x7/G6dW/2BTClTfT5HK5LjSqeXO0P+DxZbxTWor3sdMdtJ61XIyGEEDIQWwVYbrcb8fHxcDgciIuLg8vlGnKjlQgJIWRoda9OZm5yfTlHRrwPuS6Zbb6d/iXIjdsAAMk5EnPTNG6eD/uLaGqS2ZZlsKMxJq70o6DCOlMJhTOT2ED05G3QxLZ+H1s/cxpzDndl7A1xtdbTdSAN5XffwrwvLauW9v1cPP8a8/6eSf0NnkgoxG0L6PM5GklH2c9TzBo/yputFQLGJrEhW14p/Z4JIYTYh60CrN4eWCPZqF8WIYQMTqqvRfkER98Nbvm94yA1NoxsJ0oP+FN3sVO+Ch8DABRUKHh0JTvSZ2k6Te+ygrImFS+tZ0fGvbudRzdvjamEinc/uMx/ZkdhVfffoL11zUq2kfvqZSGu1lqESxf///buPD6OKj30ft73zb3Jfe+b5f1kuTfJmzd3STK5uZPcJDPJZJLZooFh0zAQFg8wMIwAz4ZnYECjAcHANBhkQIhNmMUCG3kMQiwCG9EGjCzApsEI04AxstvGKzZq79aulp77h3Pa51RXVVdL3VV12r/v51N/2OqWqqufc+qcp84i2+dcZFyTHfWXyti2LSIiktvzsgy9+AfGtb3rwZulZu6g3L2c8jkd2/dOyvfazATRgy/HZ1TjoeEpYxr3cTcNys598SjrAAAEYVUCq7m5WebMmVPS0dfXF/VpA0CsDb7ystnJvfKHJf+OiW0PGh3hoeRvSO6TZSIi8uNHzATJ6S1DsVpr6VjXu37C+H5q5g5Kx+vxmVY09u5scxTW61+RqdFdBa879GK3uc7TT38cwdnGw9TEuHzSfJNxPTafdZIMvtqTf81o+mLjuq5+9MtyxrxNMuuuITkckwSmjZ54wxxteuK8QRk4FI/rudmxA+GZdw5FfUoAAJTEqgQWAKD89jw035xiVOLIlamxrIy8/lVz9FX6YhEReXrNeEFyJJmOT3IER1z/pLkuzim3DsmuA5Wf+rT38JTsOjApuw5MytotOVm7JSd9m3OSTI9LMj0uT68Zl+6Xl8ve537XiK+nnrpNLl88IpcvHpFz7xmSc+8ZkstuSBtx3Fd7imzIHKj4Z4ijA089ZlyLjcd9Tva2L8j/PLf7aRl6/v82runN81ulZu6grN0SnymkNspNipx/rzkKa97SeIxoe3mdmay++vF4nBcAAEGRwAKAY5xz7aBDLz5f0vvHP7rbHH31wu9JLvuSDByaklNuHaLDZIEDQ1MFO0RevnhERETGJiSfZNo8cDTR1Lt+Ip9oWrJqTBb2HjnmLR2VeUtH5YanR/NJpu8/NJxPNDljIsjRsfC7Roy91fGPcvYt643XHH/Dfnnt1DOMWJ5zdUpe33BsrfEz/PYa2XLhWcZ12JW4WnIH9omIyNTkmIy8daZxPV9c/HU58aas3LU8PtPdbPbie2ai6PibB2XrnujXwnqwx3ygcN8Kvm8AgF2sTWD19fXJ/Pnz84fzZyzeDgDFTY2NSebkLxqd3dzePcHfP7JdRlZ/wegMj71/ZKfYqx+PZlQPpsdtKmFcjh/e8aJsffoPjTi7+4G5Ba976puXGbH880s75PibB+XpNcfGqL+pXK5g3atNX/+KsabdxPaHjet4YOmvybWtv5Rz7xmS4bF4THWrBrMXmKOwru2MPnnvrJNffO/YSu4CAOxnXQJrYGDAdTF3/ed1dXVSV1dHEgsAihj54D2js7v1O2eX9P7xTbeao69W/LHk9r5WMFWlZu6xk0SwmXMqYZyOxQ/PceyY93dy3q3vGq+58+K7jXhOn/hVuf3iVjn1+p3S8vyY5Ko8f7r34fsKpg4eTC7L/3xqbEBGUscb17Gr/Xw5/uZBeXcbUwfL6c1MriCGo77G5zo209i4u8oLBACg6liXwKqrq5Oamhqpra2VRCIhs2bNMhJYIiKJREJqamokkUhEdJYAYId9jy4yOruf3BK83pwc3Cgjr37WHH21vt51OtqlC0cq+ClQLm7fXSWP01uG8lMLL104kp9yqKYhtjx/dGri8ldXyd7kfzHibcubCdm6ZzI/xfHwaysLEjgbj/ucfPC1L8p9F94iv3hoZ9WOMhp+7x3JnPBPjqmDVxmvmfjoDuP67Xz69+Tyu5YylaxCLl9sbmChpuVG4fDIlHEux988KGMMwAIAWMaqBFZnZ6fU1NQYo6vUaCwnt8QWAMD08TVXeI7WKGZsww1GZ3i4589k8sBbctMz5iieE+fFY/0XBJNMFy68r5JMF943nE8yXf34aD7RdN+Ko4mmZ/vG82tjqfWy1u3I5ZNMM9mBcmz9z8yYe+WvZfLQuvzPJwY+kU2nHeeaxFKJrKcuvk52b9hWjksVG5PDw7LlvNOMz/rROV+XycOHjr5mcIMMvvIPxvVb8vAP5cL7hklkVMiHH08WlKXX+qO52O9uM0eEXfTAcCTnAQDATFiVwGpoaJCamhrp6+vL/59XAqu5uVlqamqkt7c3zFMEAKs4O/tj27YEet/kofdkuPfTRmd4vP9aeX1D4dTB9lcZ3WGbXQcmYzndbvLgWhle+Slz1F//z83XHD4kexY9IJvPPtkzkdV//D/JhmsaZTTTH9EnKa/dTdcVfMbhd/qM14xtuN64bhue/O/y/Tt6Zd0Opg5WknNa7uwFw5GULeeOsNc/Gf2aXAAAlMqqBJZbssorgTV//nwSWADgY+S9d8z1ry4+R6Ymgq1TNd5/jTkSpvevZMe2d+VHj5gLF1/dMSJ7D1fnlC1EY6z/52bsrfwLmTy4tuB14x/vkP2PL5bM9y/2TmSd9GXZffN1Mvjaygg+SXkcWPqUbDz+88bn2rOg1XjN5IE1kk3+mXHdHmy7Wh7uZV26Suv7KCf/6piW2/VW+KOw7lo+Zq4p9xrfPQDAPlYlsNQIrP7+o09MvRJY6v/10VoAgKP2P91hdHp3N10X6H25/WtkqOdPzdFXG+fK/JfMDtLpt0c3XQbVa/LwOhnu/SvH2ms/83x9bm9WdnR0yBsXfc8zkbXxa5+XXYmr5NDLywMnceNg5P20bJ19nvFZdl5zhUwM7DZe98may4zrtbbzM9Lc+Z7sIbkcinteMOvGHz0yIgMHw7329UvM9bh61zPyDgBgH6sSWGoNrIaGhvz/uSWw1OtmzZoV9ikCgDV233qD0fHd3/nLQO8b++BKcwTMa38vr6f75eu3mVMHH3yZqYOojPGNNzp2v/yvktv/hu97Rg8ckhfufkqeOedH3oms4z4nH19zhRxMLpXJocGQPs30TA4elt03/dw49y3fOl2G3lhtvC6XfVGyy37fuF4LFs2T1zeSwAjLBztzcl6rOQrrsdfDS5SO50TOcexAuOmTGM4RBgCgCKsSWCJHdyFsaGiQ7u5uI4HV29ub34GwpqZGOjs7Iz5bAIivbd+7wFwzZ+2aou+Z3PeaDL30/xmd4X0f3CY/dTzdv+KXI7JzHx0kVMbk4EYZfvUz5iisdT8J9N5lbwzJLVc9Kx3nXOmbyNr500vlwLNPysS+vRX+NNOzb8nCgnPe19Fe8LqNK75tXKdVj/6LPP7qjgjO+NjWttIchTV7wbBs3RPOKKxNn5iLyZ9zz7CMTTD6DgBgH+sSWP39/fkklt+RSATfCh4AjjWjGz90jNw4TXKHDhZ939j7lxqd4ZHVX5RHV35kdI5OvmVQVqxj6iAqazxzizkK66U/ktzeVwO995UPJ+TShSNyxWVJ+eV5V8u6E77kmcjacdls2f/EEhnfvavCnyi4wdWvykfnnGpOAZ73C5kaMXeW27quUw4s/TXjOj3x9P2yfwY7QWJ6PhqYlIsfNNcIDGsNst715g6E9UtGQvm7AACUm3UJLBGRgYEBmT9/vsyaNasgcVVXVyfd3d1RnyIAxNqh5FJz2tR1Py36nlz2JRl84XfNnczW3C1n3WlOTbnnBaYOovImh7fK8KrPG/E4+v6lgd+f3pqTqzuOjBz80U9elofP/4WkTzzOM5G17fvfln1LFgbeqbNSxnftlJ1X/dhxbhfI6Pr3jddNTIzIe8tOM67PK4+fLmsyQxGdOZasMncCPP/eYfnw48qPVF38mjn6684kOxACAOxkZQLLqa+vj8XaAaAEA/c0Gx3gve0Lir5nNH2x0Rk+vPp4uemJj42O0Q8XDsvmAaYOIhzjm+8wYnLwhd+TXHZF4Pdv3TMl85aO5uP3e/Wr5IFv3yx9tSd7JrK2XnSO7F34gIxu2lDBT+Yte/9d5jmd+AU52P1MweveeOV+c6rv0v8gvb0srRCl3QcmZc4icxTWvS9WPuHf9Oyo8TefWmPPRgUAAOisSmD19vbKwMBA1KcBANbbftlsoxM8uPoV39fnPlkmQ8nfMDrEr/U8YHSKjrtpULrfYeogwjM1uktGVn/ZHIX17uySfsf+oSm5z7GD5kUNb8r8i2+X98463TORteWCf5XsA3fLiGPkUyUdXL5MNtV+xTiP7L0tBa/74KOdsvbJrxjXJfXshTLIwJvIPb3GHIV15p1DsnZLZZP+P3zYTJq9uYkF/AEAdrIqgTVnzhypra2VRCLBNEEAmKbxHdsko3WCN59xgkwM7PZ9z+jabxmd4U9eqZW6+XuMTtHt3UwdRPjGt9xrjsJK/pbkBp4v6XdMTYk89vq4nHa7uZPmt69Ky/PXzpfN3znXM5H10TdrZeCe22Q4/XaFPuERoxvWy/ZL6woWmh/bvtV83bhIcuk845p8/Mx/kv51L1b0/BDMweGpgk0vmp+rXN25f2hKvtF8dJr315oGZdcB1kADANjJqgRWQ0ODsd6VSmb19vZGfWoAYI3DK18yO8ENc3xfP/HxEzLY/e/MhaCfXWh0wC5ZEM5aLoDT1NheGUkdb47CeufCaf2u7ncm5ML7zNEqNXMH5fYF/bLh/odl2w8u9Exkbf7Xr8knt98kg2+uLvMnFJkaH5NPmueaf+/sk2XwtZUFr31+9fvyTuffGtfjvRWXlf2cMH3J9IQRX6fcOiSrN1RmVNS728wF3C96YLj4mwAAiCmrElgiR9a7WrRoUcFOhLNmzZLm5mbWwgKAIvYsaDWnID1wt/eLp3Iy2neW0RnOvHiGfPWmQ0an6Ok1TB1EdMa3LTBHYXX/B8ntLlwXKohVGybkx4+MFCSxfrJ4RNa8uUP2P/mo7Lj8u56JrE21X5HdTdfLYZfk0nTtf/LRgr+zr72t4HXvbJ2Uzl9eZVyL7cs+JcN73irbuWDmxnNTct0TZozd2FWZ+Z3d75jJsuufZB4pAMBe1iWwdP39/bJo0SKZM2dOQTJr/vz50t/fH/UpAkDs7LzqMqMjfOjl5Z6vndix2EwMPPfv5c5HHjU6RDc9Mypj5K8QoamJwzLy5inmKKy3z53273t/e06u7SxMYl304LC88N6E5A7sl4PLnpIdP53jmcjKfO3zsitxtRx6+QWZGp/+otnDfW/Klm+fafzuXTdcLbkD+43XDY6KLOh6RTY++V+N67Djreun/bdROb3rJ+RrN5vxtWJd+UdhPfCyuebWgh6megMA7GV1Aks3MDAgnZ2dBdMMmV4IAEdN7MnK5rNOOjpa5JQvyfi2LZ6vH37lb4zO8PvLTnVsAz8k72xlQWBEnhLSqAAAIABJREFUb2LX02ayddmvyPiW+dP+fTv2Tcltz40WJLHOvGNIHk8dSUhNDg3JweXL5ONrr/RMZG087nPy8bVXyMHly2RyaLCkc8jt2yMfX9fg2AXxmzL8TuFo88deH5enH7nQ+Px7u/+zyOTItK8BKsu5O2Dj46MyXOb8kjMRu/xdnjYAAOxVNQmsvr4+aW5ullmzZhkJLKYUAsBRQ2+sMjrD2390sedr3RICF9++2ugMPbqa7dgRHyOvf6UgZkdWf0EmD703rd93aGRKHnx5TI67yUxiHX/zkZEsh0b+bTHsXE4Or3xJdt/YKJkT/9kzkbWzYY4cWPqk5PbvC/T39y68v+B37O96vOB1b23OSf0Db8nBpb9qjkL76IFpfW6E481MTk5tNmNr2dryJpi+c7+5ptu6HTxwAADYy+oEllfSqqGhQTo7O2VgYCDqUwSAWNn3y4eNzvDAXbe4v3BqQoZX/oXRGX7liXMK1lI5NMxuVoiP3J6eggTWkamvvypj6y6TqfH9xX+Ji843xuWMO4YKRmPd9tyo7NhrloHB1a/I7lt+IZu+/i+eiaztl82W/U8+KhOf7PL8m4dXviSbzzjBLK93zBOZMjdL2D80Jdc/OSorHz3J+Mz7V3xaZIrRNnF3Z9IchfWTxSOyd7A89erOfZNG8vX0liE5xIA8AIDFrEtgdXd3SyKRKEha1dXVyaJFi1j3CgB87PrFz4wO8YHnulxfN77tYaMzfGjZr8p5t76b7wjNumtI3tzEk3zEz/iHP5PB7l93TWQNvfifZWJH+7R+7/J3J6Tu/sIk1rWdI/L+9sKyMPTWGzJwxzzZfOaJnomsbT+4UPY9ukjGt2813ju2ZbNs/8n3jNfuuGy2jG7aWPB3Fr82Lj+68/mCzzqxe+m0PifC9e62nMy624yrzjfKk3h8I2PuQDhnETsQAgDsZlUCi8XaAWBmNp12nNEpHt/1ccFrJkd2yMjqLxqd4c5HfmB0hBa9wtRBxFcuu0JG37nAfTTWsl+R0b4zp5XgSWVy8pPFhYu7//iREVm1wT2hO75zu2Tvvk0yJ3/Re+fC046TPYsekMnDh0REZHfTdQWvcVv36vWNE/LtewZkxRLHAvZ9ZzP6yiL3rxgz4un7D4/Ijn0zH4X1xBvmAu63LGMBdwCA3axLYM2aNUuam5tZ2woASjSa6Tc6xJvPPtn1deObm81dzJ79Y/nBHS/lO0E/e2xEsoeYOoi4m5KJbQ/JyOtfdh+N9cLvytgHV5S8Ptb6nTm5/snCxd2/fd+QPLfWO7Gb27tH9tx/V0ES2di58OQvyq7EVQX/v+f+uwp+355DU3JN56jMu+8uc7Rk93+U3G73kZWIp427J+XC+4YcDwlmnmy643kzMbaENQsBAJazKoFVatKqu7ub0VkA8G/2dz1udIp3z72m4DVTQ5tk+NW/NzrEjzx8eb4D9I3mQXnlQ0Z2wB6TQ5tlfMN1MrTiT1wTWcOvfkYmPrpbpiYOBf6du/ZPScvzhUms024fkkdXj8vklHeCd/LwIdmz6IGC9a08pxl+93yZyhWO7nq4d0zOumWDpDq+YI6+eveSaV0nROuRV81k04X3D0tm92TxN/q4wjFa8NUPmfYNALCbVQmsIPr7+6W5uVlqa2ulpqZGent7oz4lAIiF3XOvMXcze/LRgteMb5xrdIY3PvWncvHtr+U7QPevYAoK7JTb0yOj73zbZ1rhGZLb/Wzg3zc0JvLQyjE5oWmwIJF134ox2V9kIe6psTHZ/+Sjsvnsk31HZI19lCl472v9E3LmnUNyz4M3msm4l/5Icnt6Sr00iIEd+ybl+w+ZOwbOpL4dHZeCtbU+GphZQgwAgKhVRQJrYGBAOjs7pa6uzlgjq7a2lqmGACAiU5OTsnX2eeaaOum3jddMHl4nw71/ZXSI29quMnbH2r6XDhDsNrHtYRl5/Sse0wp/R8Y++IlMHkwH/n1PrZmQs+8qXNy96dlR2ZItPtV2Yk9WDnQ9Ljuu/EFBAmv/44sLXr/7wKQ0PDoiFzavkfc6/9o4/7H19SVdC8RLp2PNqm/ePSzvbZ9enbtx16Txu85rHZaJHFO/AQB2szqB1dvbK4lEIj/aSt+RsLOzUwYGBqI+RQCIhfFdH5uLRn/9KwWvGeu/1ugMv9/5afl2c5/UzB2Uk+YNykvvM3UQ1WFy6CMZ33C9DK34Lx7TCv9OxjffKTJxMNDve+n9CbnkweGCJNbVHSPyztZg07amcjk53LtCtn33fNl43Ofk42uucH3dgp4jU80efqjePOeVfymTB9cGvgaIn72Hp+Qni804uuP50Wn9rp51E8bvaXh0pMxnCwBA+KxLYPX398uiRYtk1qxZRtJKHax5BQCFDiaXGQmsnVddZvx88kCfDPf8udEhnv/g9fnOz93LmTqI6pPbs1LG0t+RwWX/h2sia+St0yW3+5lAv2vNppxcuaRwh8IfPDwsr6wvbe2hw6+tlImBTwr+f+UHE/KN5kH54R0vyaanzDW9xjfeWNLfQDwte9schfWN5iF5c1Ppa1c519S65wXqcACA/axJYHV3d0tDQ0PBFMFEIiHd3d0yZ84cqampifo0ASCWBu6+1Uhg7V38kPHzsQ/M0RxvP/5ZOee29/Md8E2fMHUQ1WtixyIZef1f3NfHWv7/yti6y2Xy4DtFf8+GXZNyw9OFi7uf1zokz/bNbAe4Hfsm5cpfHkmQPb5otjn6atXnZXJo84x+P+JheOzI7pJ6/Nz8TOmjsOY+Y/6OrrcYQQsAsF+sE1h9fX3GguzqaGhokO7ubuO1JLAAwNv2H11sJLAGU6/lf5bbt0qGV/z/Rof4zgea8h2fZWvZeh3Vb2p4q4xt+IUMv/zfPKYV/q2Mb75DZOKA7+/55MCk3LV8rCCJVXvbkLS/Ni7j01yH6L6XjvzO+ruelN3P/LY5+uqju6f1OxFPK96fkK/edDR2vtY0JL0ljuL7nmNB+L7N7EAIALBfrBNYKimlklZ+61qRwAIAd2Pbtkjm5C/lk1ebzzpJcnuy+Z+Pvj/H6AynHvtnOfOWjNTMHZTbnhuTKdb9xTEkt7dXRtN1Mrjs/3SfVrjmNMnt7vL9HaMTIoteGZOTbylc3P3u5aOSPVRaoXrp/QmpvfXI+59rn2Wez5snydTY3pl8ZMTQ3C5zBNXPnxiR8YA5qL2DU1J729HYO2neoAwcpCIHANjPmgRWbW2tNDc3e+4qSAILANwdfvkFc/2rn/04/7NcdoUMvfj7Rof41vvukJq5g3LRg8OybgdP7XFsmtjxiAy/XuO+W+Hy35axdZcVXTT9mb4JOeeewiTW3K5R2bg72LTcrdlJuaz9yGia6+99WA471uua2NFejo+LmFm9YUJqbzVjJ5kONg3wna05432XPDhc4bMFACAcsU5gDQwMSGdnp5HIqqmpkVmzZklzc7OxYDsJLABwl33gbiOBtWdBa/5nY++aa+m8uuSrcmrTDqmZOyhPvcnUQRzbpoa3yfjGG2To5f/uPhrrlb+R8c0tMjW+z/N39HyQk++1Fe5Q+NNHRwJN67rnhSNTB2ubdknPkpOMvz/69jdFplifrlrd3m1ORa1fMiIHA+Silq01dyBMPDW9nQwBAIibWCewdP39/dLc3Fyw+2BdXZ0sWrRI6urqSGABgIudDT8yEliHV74kIiITnzwnQ8nfNDrEN907Pz9CZJT8FSAiIpP7XpXR9EUy9Nyvekwr/IZM7HrK8/1vf5SThscKdyicvWBYXl7nncRa/u6EnDjvyGtvvf8O8+8mf0Mmdj9biY+LmFi7JSdn3WmOwnpqTfGKef5L5vTDh1ayAyEAoDpYk8DSdXd3SyKRMBJZ6ujs7Iz69AAgNiYGPpHNZ5yQT15lar8iY9u3iojI6DsXGB3iFUtq5aSbsvKte4dk7RamDgJOEzvaZSR1nMe0wt+S0fd/JJMH33Z976ZPJuWmZwp3KPzm3UOuSYlNn0zKpQuPjNw6+5b18uZjnzdHX7373Up/XMTA/JfMUViXLhyW3Qf817NqfNxMlr74HjsQAgCqg5UJLGVgYMAYfaWvl5VIJDzXywKAY8XQ668ao6+2XzZbRERyu5+Swe5/b3SIr7/3YamZOyhLVjH0CvAyNbJdxjfeKEMv/6n7boW9fy3jm2+XqfHChdX3HJqU1hcLdyg8cd6gPNw7LsNjRxMTdyaPvu7eB39hJstW/LFM7n0lzI+NiHy4MyfnzzenoP5ylf+Iqm/fZ75+/U4eSAAAqoPVCSxdX1+fJBIJqa2tNZJZvb29UZ8aAERmb3ubkcDK3tMsMjUpo31nGx3i5OIz5KtzD8ulC0ckx5I6QFGT+16T0fTFMtj971wTWaNrTpWJXU+6vnfJqsIkVs3cQbnh6VEZmxDpXX90DaPv3P6GrOv8n8bvHlvfEPKnRZQW9prxcmrzkBwecR+FdWBoqiA5CgBAtaiaBJZOX/idBBaAY9nH1/3USGAdfP5Zmdi5xOgM71/6a3L1PUvk+JsHA++MBuCIiR2LZSR1vPu0wuRvytj7cyR34K2C9/Wun5BTbi3cofDHj4zI6S1H/3/hw1c4Rnh9WiYPpiP4pIjK4ZEpIyZq5g7Kgz3uI2X7Nps7EM5ewA6EAIDqUZUJLKW/v9/YqRAAjiWThw/JR+edZiSwRvrfkZE1pxod4mfbzzvSUe5loV9gOqZGd8r4xrky1PNnHtMK/0rGN90mU2N7jPd9+PGknHlnYRIrv97RHS/I1qf/2Phd4xtviuhTIkpPvDFeMLJq7+HCUVjO181byg6EAIDqUdUJLAA4lg2vfctIXm397vkysa3N6AwPPPObcuVdT8mF9w3LGOv8AjOS27dKxt6dXbC+XH63wjdrJbfrCeM9A4em5KIHhl0TWJ0LLzbfv/oLMjm8JaJPhyiNTYicf68ZJ7c9V/jQYd5Sc6OAjtdZ0xAAUD1IYAFAldrX+UsjgTVw+9Uykvqa0SF+ctFFcvzNg7JuB4v8AuUysXNJQVnLH8//PzL2/qUyeWBN/vXDY1PS8Ji5c1zD3Z2yd+lvGu+d2HJvhJ8KUUumzdFVx988KDv2mdO+v/+QmeR6M0PdDgCoHiSwAKBK7W663lz/6hlzNMeOrt+XH9/1vNy1nKmDQLlNjX4s4xtvkuGVn/KYVvhpGd90q0yNZUVEJDcp0vL8kcW6vzr3sCxfcrZj9NYpIhMHIv5UiFJuUmT2AjNBdW2nOUXwxHnmKD63aYYAANiKBBampaenRzo6OqSjo0OSyaRkMpmoTwmAZmpiQrZefG4+ebXpG38nh1/8O6ND/OjCH8i59wzJ8BgdHKBScvtWy9i735XB7l/zmFZ4iuR2deZf/8Qb43Lj/AUFr5vY+csIPwXi4vUNEwVTTT/8+MgorK17Jo3/P71lKOKzBQCgvEhgoSTpdFoSiYTU19cXHO3t7VGfHoB/M/rhOmP01e4b/sboDO979tfljHmbmF4ChCSXfVGGV/6F+7TCZb8io2u/JVOju0SmJmTfiv9lJrlSx0V9+oiRyxeb000vXzwiIkd2ttT//8olIxGfKQAA5UUCC4Fls1lpbGyU+vp6aWlpkZ6eHkmlUtLe3p7//46OjqhPEzgmTR4+JKOZfjn82krZ/+SjsitxVT55lTnx7+XQU//R6BAvefiH7E4FhG1qQsY33SpDy3/bNYk1tPy3ZfTtbxb8/+TBtVGfOWLk3W25glFYb2ZysrB3zPi/1heZHg4AqC4ksBBYR0eH1NfXS1NTU8HPenp6pL6+XhobGyM4M6D6TQ4Py9hHGRl8/VXZ3/W47Ln/LtmVuEq2ffd82XTaccZoK+fxcf2fGJ3hT575Lbngrm1yYIipg0AUpkZ3yejab3mOxjJGZr1zYdSnixi6ttPcbXD2guGC/3tuLTsQAgCqCwksBNbU1CT19fWSTCZdf66mFvb09IR7YkAFjU2E83e8ElTbf3ChbD7jBN8Eld+ROeWzcvjJ/8voED+44GrpXR/SBwPgKbf3VRnu/bR3Aqv712Vy6KOoTxMxtHXPpBx/szkKy/lvtTYWAADVggQWAlNrXXkt2N7a2so0QsTWwKEp2bFvUtZuycmbmZwk0+PyxBvjsrB3TFqeH5N5S0flyiUj8uNHRuTce4bkzDuHjI7Aqc1Dcu49Q/L9h4bl8sUjctMzozJv6ags7B2TJavGJJkel9f6J2TtlpxsHpiUXQcmJaf1HXL798nohg9lcFWvHHimU/Y8eI/svvnnsuPy78lH3zpdMif+87STVH7Hrmv+qGD01S8e3x3dFwHANDUh45tbXKcVjn1wZdRnhxibt3S0YCqhfrBBBwCg2pDAQiCZTCafwPKiphiSwEKljE2I7DowKRt3H0lE9a6fkGR6XNpfHZOHesdl3tJRueHpUbl88YjMXjAs594zJKfcOuTbwC/XccIN++TcxvUy5ycvy/U/XCJ3X3SHPHrez+SFM74jb9eeVJHklPPYct5psuOK78sntyRkz6IH5GByiex79jeMDvH8h+bJwCE6NUDcOKcVDi3/bZka3x/1aSHG9h6ekhPnud+TLrxvOOrTAwCg7EhgIZBUKhU4gdXW1hbimcFGB4amZNeBSXl3W07WbjkyGurZviOjoVpfPDIa6urHjySizr/3SCIqjCSU3/H1X+ySC36Wlst+8pJc/8MlctdFd8sj37pWlp31PVn19X+VD074UkWTUx+c+BVZe9ZZsvqiH8iqK34hr940X1bf/6S83fWapFdtkO3bDxQkpjKv/shIXm3v+k+yrO9QRN86gCDUtMLxzS1RnwoscN+KMdd71rWdbNIBAKg+JLAQSCkJrJaW+DW6t6x6WnY99IccER4ft/2h7Gz7Q9mxwK5j54I/kIEHfkf23febFT8GHvgd2bngD2TLQ38iGxf+max/5C/l3cV/K31LPiepx74gqce+GOh48/EvyttPfFH2Pfvr5s6Dj98VdVEEEMTUxJEDKOLwyJSc2lz4kGdhLzsQAgCqDwksBGJ7AmtD8r5Auz1xcFTrkXnqv8mOvXRoAKDaLFlVOAqLjToAANWIBBYCKSWB1d7ePq2/8ZnPfKZix8lf/ie58Ts1HFVwzP3Ol+XGC78kN17wz3LjBf8kN17wj3Ljt/5BbvzWZ+WG8/72yHHOX8sN3/wrueGbfyk3zPofcsPZnwrluO7sT8k1Z31KfnbWp+TKs/5cLjvrz+XSM/9CvnfWX8olZ/+1XDzrf8kl53xGLj7ns3LJef8ol5z3ebnk/C/KJed/SS654F9k9oVfldnf+ZrMrjtJLqk7uazH106oqWgZ4+Dg4OCI6Pjs38s/HH+B/MMJF+WPz/zDP0d/XhwcHBwcVh9xRAILgWSz2Yov4h51AeXg4ODg4ODg4ODg4ODg4CCBBcupBFY6nXb9eUtLC7sQAgAAAACAsiOBhcCampqkvr5eksmk688TiYTU19dLKpUK+cwAAAAAAEA1I4GFwLq6uqS+vl4SiYRks1njZ8lkUurr66WxsTGiswMAAAAAANWKBBYCy2az0tjYKPX19dLU1CQ9PT2SSqWko6Mj//9MHwQAAAAAAOVGAgslSafT+amCzmO6uw8CAAAAAAD4IYGFaVEjrzo6OiSZTEomk4n6lAAAAAAAQJUigQUAAAAAAIBYI4EFAAAAAACAWCOBBQAAAAAAgFgjgQUAAAAAAIBYI4EFAAAAAACAWCOBBQAAAAAAgFgjgQUAAAAAAIBYI4EFAAAAAACAWCOBhaqXTqelq6tLenp6JJvNRn06JUulUtLR0SGpVCrqUylZJpORZDIpyWRSMplM1KdTMptjJ5vNSk9Pj3R1dUk6nY76dEpme+xQbqNDuY2O7bFjc7m1PXZsLrcidseO7eXW5tixvdzaHjs2l1vbY2cmSGChamWzWWlpaZH6+nrjaG9vt+IGl06nJZFIGOfe2NgoXV1dUZ9aIO3t7QXXvqWlxYobnO2xk0wmpbGx0Tj3RCJhzQ3a5tih3EaHchstm2PH9nJrc+zYXm5tjx2by63tsWNzuRWxO3ZsL7e2x85MkcBCVcpms9LU1JQv0G1tbfl/19fXS1NTU6yz1el0Ol8xNTU1SVtbm1HRtra2xvrm3NbWlr8ZtLW1GQ2MxsZG6enpifoUPdkeO8lk0oiT1tZW4ybX0dER9Sn6sjl2KLfRodxGy+bYsb3c2hw7tpdb22PH5nJre+zYXG5F7I4d28ut7bFTDiSwUJVURdrW1mb8fyqVyhfyxsbGWN7cstls/hyTyaTxs66uLuPmHMcKtqOjw/X8MpmM0bhwfra4sDl2UqmU6/lls9l8Y8Pts8WFzbFDuY0W5TY6NseO7eXW9tixudzaHjs2l1sRu2PH9nJrc+zYXm5tj51yIYGFqpNOp/NPZNzoT23ieHNTFahX5eN8chC3Cladm9cQYr2CjdvNzfbYaW1t9b2u+lObON7cbI4dym10KLfRsjl2bC+3NseO7eXW9tixudzaHjs2l1sRu2PH9nJre+yUCwksVB2VnW5pafF8TZxvburJht8Q0DhXsKri9BPXm5vtsaOeSPrNgY/zzc3m2KHcRodyGy2bY8f2cmtz7Nhebm2PHZvLre2xY3O5FbE7dmwvt7bHTrmQwELVUTe2pqYm39fF9eamKtf29nbf18W1glWVZrHziePNzfbYUTe2YmsPxPXmZnPsUG6jQ7mNls2xY3u5tTl2bC+3tseOzeXW9tixudyK2B07tpdb22OnXEhgoero85uLFXD95haXCkqf31xsJw+9go1LBaUq12I3BxFzEcg4NCxsjx19XYJi9JtbXBoWNscO5TY6lNto2Rw7tpdbm2PH9nJre+zYXG5tjx2by62I3bFje7m1PXbKhQQWqpIq4EEqzEwmk6+g4rJzg7o5BLnZ9vT05CuoOGyfqm4OQStM1bDwGwoeJptjR2/UBbnZqi2QGxsbY9Gosz12KLfRodxGx/bYsbnc2h47NpdbEbtjx/Zya3Ps2F5ubY8dm8ut7bFTLiSwUJVKfeKiKqjGxsaQztBfqVl/VUG1traGcHZHJJNJz0ZDKU9c9IZFHJ7O2B47pT5xUZ+1q6srhLM7oqOjw/O62hw7NpRbPzZce6/YodxGK+6xk81mPTuutpdbm2PHhnJbzbET93Lrx4bYSafTgRbbtq3citgdOzaU22qOnXIggQUrqQZFU1OTNDY2Smtra0Eh1ivMIDe3RCIRWoY9k8lIW1ubcX7OYdB61r9YBZvJZPKvDYOqPP1uXKWsO6BuhGE8GbM9dlKpVH4XEnVDdV5fdbMNcnNT32VYT8bUd+13XeMaO6rcJhIJSSQS0tbWVvCdx73c6te2ra2t4DuI67XX/55X7NhQbhsbG6WpqUna29sLpi/EudzaHDt6R9erTMa53NocO+p+q8paIpEo+M7jXG5tj51kMpkfbdLS0iJdXV1WlVubY0dPkniVybiWW/X3bI0d2/tYtsdOGEhgwTp6g8J5tLS0GBVsKYvwBdnZoRz0c3IezkqolEX4wqxc9YrT68ZVyuKZQXYFKQfbY0ePB/1wu75BF88MsptPOenX3+u6xjF2/Mqtcx2IOJZbPR70w/kdxPHaK0Fix7Zy6yybcSy3tsdONps1zturTMax3NocO373W+f1jWO5FbE7drzKbSKRMMpmHMttNcSOniDxK5NxK7fOc7Itdqqhj2Vz7ISFBBasoleWauRJOp2Wjo6OfIXlrESdNzevClY9mSm2qN9M6OfS0dEhqVSqYESN8+/rFWxra6vnyAN1cwmDs1EdNInltdimqoQrucig7bGjj3pLJpOSSqWkp6cn/5ncvnv95ubVaFC/N6wFKp0No6BJrChjx1luM5mMpFIp47M4P0ecyq0+cqmnp0dSqZQkk0nPIfRxuvZuf69Y7MS53GYyGenp6cl3pNyuf5zKbbXEjvquS0lERF1ubY4d5/1WtXVUJ9btu49TuXX7ezbFjrPcZjIZSSaTxmfRr3+cym21xI4+aqeURETc6nybYqda+li2xk6YSGDBKuoG5jYPOZ1Oez4J0Cs155PLbDabrwCC7KgxE6rh6VYRqQrWrYLRK9impibj6VEmk8l/7mK7sZSLqlxbW1uLPn1xPklzrmHT1dWV/1yVZHPsqEUb3a5xNpvNNyzc4kq/ubW2tho371Qqlf+9YXUGVCy3t7cXfWoal9hR5dZt/YCenh7PzxGHcqtvN+68xul02rNRF5drryslduJUbuvr3df90DtkfomIqMptNcWOPn2llEREVOXW9thR5+d2jdX379YZjEO5dbItdlS5TSQSBeU2m80anXmvREQc2mrVEDv6cgOlJCKirvNtjZ1q6WOJ2Bc7YSOBBasUG/7rN5xVr4RUBd3S0lLS/PmZUA1+rwq8WIZfVUJ6Jev3JLbSGhsb8ze5IEksvYJtbGyUlpaWfOIlyPz5mbI5dtTN36vhVezpinq/OlpaWozPE+b2uqoctLW1BRr6H4fYUX/bi9/niLrcqkbbdJ6KxuHa60qNnajLbZBh+35TGKIut9UUO+paJpPJQNNGoi63tseOunZe5ctvJEzU5dbJttgJMlXLq1Mch3JbTbGj6lC1JlOx8hd1ubU5dqqtj2Vb7ISNBBasEmT+erGEij5lTB3t7e0Vv6mpBqlfJajO2+tcnDcI9Rmj2FlCfRfZbNb3muvfVU9PT8Fw/JaWllCeCtgcO6pR4XUDUut0+D3dSqfTxs1Y3cij2BZYP9diyR8lytgplsAS8f8cUZZb9Z17XSe11oLfU+kor73TdGIn6jq/2LoTfp3iKMttNcWO+i7UuXpd82w2m6/3oyy3tseOX0dR5Og6mn4jGqIqt062xU7QtYb8OsVR32+rJXbUd6HO1euap9Pp/LlFWW5tjp1q62PZFjthI4EFq6iMdLHK1ZmIcKus1NzosG5o+nQML0EXmMxms/nzj4ptkN4/AAAfrklEQVSzcnVL/uhTfnTpdFpSqVSonRibY0dda7+OYpAki4jk12+KcitjPfkp4p6IUDdrZyM1ithR51asvOmfw63jGUW5Vdfaq7FfyuKeUVx7p5nETtjlVj0R9qpHdHqn2K2OiqLcVlvsOO+/zkSEqvudUy2iKLe2x446H69zL2VB57DLrRubYkeNxAhSLvVOsds5RlFuqyl2nMlPkcJEhLqHOfsGUZRbm2On2vpYtsVO2EhgwSqqQNfXu68LodPXBorDzgv6bjZeI2nUjdmGbLn6LvRGhDP5oyezomZz7KiRDn7XUt2YbeAW5871K/SERNTU+bqtC+Gkrw0U1u58ftTTar9rGZc4D8K22FHl0m3tPSd9CkAc7gHVFjtudaSeiPBamD4qNseOagf4TbOLSx0ZhE2xo6+fFmTkiHq4FyRZGoZqix23OtI51c6vXxAmm2On2vpYInbFTthIYME6qiERpMLUO5NxqLDUsGavJESxyjUOiSBF3Syclaue/IlbxWpz7Kj57F7nXSyBFafYUQk5ZwNUv+b19eHtMlWM3qgL0llXncm4NOoaGxt9O1bFPhexM3164jxIh0t1COKQFKq22FEJOWd9rid/wtplKgibY0edu9f9v1gSIpPJRF536myLHX3B+SCjTVSbLQ5JoWqLHZWQc9IXRI9D4lOxOXaqqY8lYl/shIkEFqyjV5hBnrKrhkdcCrlfBek3NFqNMojL5xA5upimTn8qGacRWCJ2x06xRpnf0Gj1ncQlmagW0/R7shSnUTQiZoIkSDyohkccrnmx8qc+l5u2trZYlWEbY0fv5BaLB/0pchyScNUUO6oe9Bo1HMcOQbXGjt/0U/WdxKkM2xg7+uiYYmVQPRiISxKummJH3Zu8Rg3H8WFvtcaObX0sG2MnLCSwYKUgO1AppazTETWvylX/vHGqqFTlqm4YqpHX2NgoqVSq6O6EUajW2PFKYOnfSVy+A5Ejyc/Gxsb8v1UsqS2M4zYVTMR/wWSnUtbpiJpXEkL/TuLyHYjYGTtBdhFSgq7TEQc2xY5KfqopeXoCoq2traTyHaZqjB2ve6vzO4kLG2MnyA7ROr9kdJzYFjsqNtSUPGd7vpTyHZZqjR3b+lg2xk5YSGDBCj09PdLR0WE0hIMmIqJOQmSzWeno6PDdMUVxe8oXdcWaTqelo6PD9Qbmtr20frPTb4JRXf+urq6CufzVGDtuT2qiTl65lVvFbYtg/bvQv6MokkBe1z5oRyXqBJZfuXVyG0kZdQLCrdwqcYkdtQOr2/+7xU7QxmZYSQi/3QW9yq1TlLHjdf5+sdPY2Jhfy86ts6uX7yiSQF7lNm6x4yVo7LiNpIw6AVHsfmtj7JSSiIg6CeFXbnW2xY4avd3W1ubZnlflO6plB9zKbTXGjm19LBtiJyoksBB76mZVLGvuVcGqzk5U2Wm94VmMc25/1BWriPguZq7v+uH1HahdwSpZsba1tbk2WvwalHGJnXQ6LYlEwvXvlxI7zrn9YSWvksmka0fVr9zq56tix+13pNNp350XK8nv2utx5Xbe+lTVqKbylLIJgXP9tKiTV8U6gnGIHX2qipNf7Og/c6uzVIO10tMx1DV2driKlVunqGJHTU90lq9isaPO16+zqx7IRMGv3MYldryUGjv654w6ASFS/H5ra+w4pzq6nZ96GBnVtS81+Wdb7Khy6deeb29vj+RBo1+5rbbYsa2PJRLv2IkSCSzEghoK6UVVoF5bteqLhre1tUkqlZKenp58g6OSI2iy2ay0tLR4Vh5qfniQc9Ar17Aq1nQ6LS0tLZ6dDbUOlFeDVF33qEb56E8fnJ2ZTCYjjY2Nnk8moo4d/Tt262yXEjt6AivM5JW6dm5PHv3Krb5AcRSJkmw26zuyrdi1TyaTRgK0o6Mjf+3DWNQ0nU77frfFyq1OT0KElYDwq9OKlds4xI7eqHd+D8ViR303qmGaTCYllUrlF6AN2ombLr3cuu1w51dunaKIHb2z6HzqXix29AWKo+pwZTIZz7JbrNxGHTsiR+oer8R8KbGjykiYCYhsNut5bsXKbRxix49f7Kh2qjr/lpYW6enpkVQqFYsRHMXKrVMUseOnWOzo1z6qREk6nfa8tn7lNi6x41VuS4mdKPpY6hy96sxidX4cYieOSGAhcqriL3YD8hvJkM1mjV0Z9MMvOVMOQYbYBh2FoSrX1tbWUCpWVfEX63T4nb8616iTV15/32uaj/7zKGJHv3lON+51qnEd5JqUg94JLpaM8NLY2BjZKJ8gHa1i1z6dThcs4quOSo7+CdpgCxo7qoEUVgIiSHKtWLmNKnb0DpNfx6nYte/p6SlYiFWV20rW+Xpy22+UYFxjR/87Konj5Bc7+pSMsPX09BgPTFTi2ymusaMnydS1d3sIEDR21PcYRgJCPajTr5fbyHC/c48ydlSyoKWlRVpaWqS9vX1a5VZPwumH1yjwcshms9LV1ZU/99bWVtc4LVbn68KMnUwmI+3t7fnzVw863V7nRV9uI2zOctvU1DStchtV7Dg3aGltbXWd6REkdsLuYznr/EQiUXKdH2XsxBkJLEROf5o+0xuRfpP3ukmWm94ommnSwHktwjh//e9Np/ORzWZjm7wqRZixEzR5VQq9cRGX5FUxfk8EK0mfglYOyWRSWltbfRu35aTqnHIlyfQ6rNIJCFXHuY2YLEUUseN82q92fZvu02dnx86rU1ouzpGZpYzS8xJm7DiTZKWM9tFFsT6Rc3fembZ5wo4dZyeyHO2UcrX7inHbtWu6MRu32JnOPcCZkOnq6qpYuXXbqbEciY84xE6pDzijiB293OqJFK8EbjFRxo7z/IOseeUUZh9LL7fOc29qaiqpvo77phxRIIGFyOmdgDBuSOWmOgHF1lMKIpvNhj4fWx9BFkYnpBzCGmVUCZVIXomYiQEbkldR0ctYHLaaL5X6nsu5zo2e0Kt02VcJD9tix2uqiqqL4v553KYVq7VPZhJLYcWO2wgv9Zni3l5Qo8zV7ryK/tAhzh0U1cbRO136yOXpJnD10XuVoo8y1zu8+ii2OO8Uq8eOmi7a09NjjBqPc5tN1Zmtra2SSqUklUpJV1eX0d6fTt0ZduyoJQJSqZQxjTfObVCvcqvXOzbEjp5oy2QyRuyX+v2H1cfyqvOdS0/ENXZsQAILsdDU1JS/QduWxFIVVUdHR0nbznpJp9OhdobUTU6vWON8UwuSvMpkMrHsEARNXqVSqWklV5LJZOTJK7XGSFzjx5ZOr5dKJUyC7jo3E+VImETBb52VUtapi4rfmnjTHcWkq3TseE1PnOkIuLCop+9u17gco+AqSZVZr2s8k/hRnelKUrHj9ndsKLsqdtzu63oSLo5tNlXvuK2z51y6odT7WZix4zbSR18+II6JiGLlNpVKWRE7XmVTTaubTlsujD6WX52fyWRiHTu2IIGFWFA3ClWxlFoxRZmsUDeK1tbWkrad1d8f5UgQdb27urqMBEvQm1qYU3n03d3cGkVe61x4Xd+wpz/qN123v+u2xkix9aXCjB3V4FRbievc1ipoaWnxLZtRlFv19NHZ+NUXX1fx77fIe1TlVsW3fu1UY16PHbd1InRRTMFTo8ecjdJUKmWUW691IpQwy22QRYJL3XEyzNgptqHDdBK6YZbbYmtrlZrQDbvOV0m2+nr33cmcu2IVE3a5DbqwedCYCLvOL5ZgKyWBFXadr9bc8pvqrl4T5HOEHTuqveB3H9WTWH6xEcVSFep+6nXN9PZokPUow4wdr3utrpT2ftjl1qudpgvaV4widvzqfBEpqa8Y1VIbcUcCC7HgXKTOq2JyG2GinmC6JTTCohbEFfGumNyeGOlDlKPKwjsXJvW6qbk9tdCHyYZ5vm5D//3WKvC6QajvaTpz6afLa9cWvzVGvBaJDjt29NjWG0Z+61x4dS6jKrduDSMbrr3iTGBN59pHUW5F3BvVfuu7eDWqwyq3QXe4UrEcZD2aMGMnyG6keoIlSCM5zHIbZGF4FctB17MLu87Xt6j321GztbVVOjo6pK2tzXNdmSjKrYohr+ur6tP29vb84ZVMjKLOVwkGrySK+mzq2nd0dHgujh52na9io1hs6/W/Vx0UReyoe1WQ3X7VuRXb3TLMtlqQelGfTuj1PUUZO0GSmsWSWFGU2yAJLJFgSawoY8dPkCRWVG01G5DAQiy47e7irJjUv53TT9QTnCgTWOoc9HnmesWUSqXy/9Ybd/rTsyiHkeoJOHVe+k1NH26sNzBU4jHsylVv9PT09Bjz2tXIk2w2a+wA4naDcFsbIwz6LmYiR2/WahqtemKkN46cN+eoYkdvjKnGsmqo6qOWnKNqnJ2aqMqtc8SJ3gFWSSG1UGncrr1I4YgTvXGpyqZzJKLz2kdVbp1TCPXdFNU5qsWp/RrVYZbbZDJZdHSSiocgUyPDjB21/Xmxv6PKYpBRTGGWWxXHxRJrpaxpF0Wd7zdt3GsHXLf7VRTlVo9XZ3zoI1CCJJ+jqPPV33Q7H31EdLHEfxR1vp5c9otttaC2eq3baJkoYkfdm4otl6ASLX4JlyjKrVub3UktHeK3nloUsaMnzov9Tb2971Y2oyi3en+vWP2v9xXd4iOK2FH1YrG/qfcV3T5rVG01G5DAQmy4PcFwPp13a9RlMplQ1m/xoxIQ+pMmt5ERbjfyZDLp+4QqDKrxoF9DtxFNbg1YNfUwbHrSR3Xq3a6vc9t7nVpQNGx6wq2trS3fifeb4uOML/WzKGJH38lFXyjUb4qP8+lqVOXW2SlwJp91cbz2KuGmkiXO5LPO69pHWW71ToHf9tB6/eMcVRBVufWjPleQmIhDna8rZRRTHO63TqWMgIsidvREib6YtTPxrxbo1h9+xaHc6kk2tZi1/nBI/0zOtTR1UcSOnjzQr7O++Y5aHD2VShmfNQ51frHEjrqfdXR05NtEbq+NInb0doLXFDT1PehtIrfXRlFu9TamV8w2NTXll0rwe20UsRNkBKuif1fO+3FUdb6qX4JMb9cXpne25aKInSCjnxVnf8D5s6jaanFHAgux4ZZEETGn90Q5ysqPqvydDWj9KUiYT19K5ZaAEyncBjZOnRYRMzb8nlCU8jQqLM4Eod8NVn3OOMW/M7nsd12DPo0Ki349GxsbfYfZx2GKspPesPN66qtEMXzej/5kVdX5XmwaPq+SFHGKk1JEPZV9JlSSIs5xoo/o1A+3zqU+silIUq7S1Eg+t/N361zqSaM4JGr1pFqxB6Ii5qitqOnXUq2zqlP3AHWdS12Pr9L0nSqdsaDaQOo6x22DFb0cNjU1FcSKOl9VRuO2I60+Wj7IfUn1A+KyyYo+0yJI+yWMnSlL4TeyyklPIMal7MYdCSxUVCkJD9XAc245qm5+fg2mSijl3NVTMK91gaLYNrWU89d3UlT0BEvYu5UE/RteazK5UQ2pMHZ7Cnr+ehLIb5FMvREbhqDnrycQ/ajOfRi7PQU5d71hVywm9ORnGIKcv96wKxY7xXbzKaegcaOPTC12Xn67+ZTbTOq2UteSqoSZ/N1SRjFVwkyvWSkj4CohyPmnUqn8SJli6wOFWW5Fgp1/MpnMn78ql17vC5JcL5egdb46d3VuXrEetzpfbyeoEed6DOmJNlWOwyoHxc7dORNBrTfW3t6evwerc1V1aJiJw2Ln73zQqK9Vp74PlXBQ9+Uw69BUKiVtbW3S0tIibW1tBfdJPTESpO8U5oMMNbpITYF1W/tPH1lVLDEY9oMMtdRES0uLtLa2us5QKaXvpPoocXnYGHcksFAxat2noA1TZxLFOQRzOrsTzkRLS0tJT1LUTVqkcPHf6exOOBOlXntnAk6/aauF88NMYqkGQhBBhzerhl0YCz8nEonA33FXV1fRzrn6fsK4MZcaO+3t7UWfGKmyHcbolKDlVq9PijWYw+rMlBI7evLQr8EcdDHXcghabp2dAr9Yc9t1sVJKrfOdomyAllpunaIexVRKne8myhFwpdb5Iu4P7HRhltvpxI7e3nETdBHmcii13Lo9sHOKW52fSqVc1xtzfm9hXnf194qV22w26zkC0fm9hZ04DHLtM5mM6whEZ1s+zDIr4r35jPOaltJ3Cut+67Xpkls9pH/OYuU8rPjx2nzGbb3UoH2nsMuu7UhgoWL0p0NBn5CpBqjX/GF9R5xKJlH85oN7UZWsvmC7XpnpSaxKDzEu9dqLHBnpoK63nrxS1P9XOgHnNx98JsIaWq+vm1Cu6xTm0PrpxE4xYQ2tL7Xc+i3U7vydYTwVLjV29CfbXp9X3yWskkott/ooMq9Y039npZPm06nznYrt2FZJ5Si3xXZsq5Ry1PnFdvurpOnU+cXqxLDKrcj02wt+99MgO9CVw3TKbbH7aZzrfH0UnNvnVUn0sEasllJu9VFwbrs9qiR6WAmgUq+9PoLSbbSQSqKHkYBQ9UcikSgY1en2/TuTWH5retXXV3YElt7HUKMJ9RF5bt+/nsTyekAU1oNevX/a3t5ujMhz+/6dSSyvOjOsh+zVggQWKsK59lPQhpFKkPjdVNSuc5XkfLIRpGGk7xbhdUNXO+NV0nSvvb5WgddnTqfToW39HvSJkVMmkym4Qfgt8l5u+lPS6SSxnA0P/eZX6eTbdGNH59VwCmNdhemUW+cae86F5sOcmlRq7DinZzhHIqrdQ/22Jy+X6ZRb5yg4PXay2WzRqT7lNJ3YcRPFWlLlKLci0Y1immmdr0Q1Am46db661m7ro+gPi+Ja5/vtTBZmInc65dZvVzi9To1jne8nzJHaIuUrt0rYHfhyXnuRcJI/Iv4P8lV5cEsCOe+3zrolrGnL6rq77fTpt5C/XtbdknBhTFtW9aVbvOiJLa86Xf3cq53vt2EATCSwUBF6wmA6c4DDXCvKSa+gShm6qjeKolxEcLrXXt8pKcpFKPXFa0u9nnrjs7W1Vdrb241FOCt9Y9AbANOZMqone9rb240dkcL4TqYbO873q3Uuwpw2O91yK2Kus6DOX3+aGUZ5nm7sZLNZI06cvyOs2Jluue3p6TGmEqjF3cOcsjyT2HEKM1nu9jdnct30ZEaYC8nOpM7XhZksd/7N6ZRb9V0lEon8TngdHR2+D5HKbbqxo498amlpye/up68NFOc6X9XvjY2N+Z0Vk8lkSTufzdRM2wtOYa7zKVK+citiTmEOowNf7msf5jqffqMfi41adt5vneupVTppXmz0Y7GRp3pbTR8BpbfzK6nYyFm/kafpdLpg/U/n6K04bHphCxJYKDu9UZHNZkuaA6wq1yh3QnJm8UtpGDU1NUWavJrJtVcLW0eZvHI+ASp13bNMJlPQmVc3wzAaRfqC09NZ98xtt6REIhHKdICZxI7IkYaTMxGkvsswOsMzKbciUrCFuroWYT8Nnkns6I2jMGOnHOVW70CHXW5nGju6KBaSnUm5dQp7FNNMY8cp7BFwMym3XuvAuO3YVgkzjR2vdWDcdmyrhJmUW+foVf0IOwE03Tpfp+69YW20U85yqyddwmp/lvPaq2RuWH2XYkl6fTkTN15reoVRblWcen3Pqk7ySwR6rQfntktnuanr5tWmVeXAqw7xWg8urDq/mpDAQtm5LURXSsMoyuGT6kbqfAoUtGEU9dBPm6+9iPsCktNpGGUyGUmlUpJKpUIbSeC2gOd0G0bq3MNIPigzjR0lm83mzz3MHTdnUm6dwjx39ffKFTvq+oc5gqZc5VbkSMyFGffljh0RyY+oCUO5yq2iEqFh3QvKGTsiR763sB4ilaPcqsS/305clVKO2FHJZ6+duCqlXOU2mUzmr32QDUnKpZx1vnpvWA+LRMpfbpPJZGi795X72oscibuwEhDqGnsJuhh4Op3Or58V1rkHObdin0/p6enJn39Y7bVii9wHXcg/k8lIV1dXfi27qPteNiKBhbJTNzG/OcBhNpBLoW5ibjfSmU4tCYPN117kyDV2GwIc9g6U06GusbMhEPYOlNNlc+zYXm5tjx2by20lYifM5GG5y202mw21jJc7dsK89raXW+r86NgeOzbX+bZfezX6yGuUbJBdNqOiT/MutpB8HKm6xWudSLUOXVgbERzLSGChIrwqflsaRl6NYFsaRl7/H/drL+J9/rY0jNzY0jCyOXaqtdzaHjs2lNtqjR0byq2I3bFTreXWhtip1nJre+xQbitLrbdVbBdNv2lsUclms8aO527UKCe/3xEVtUSAX51YLIEVx7rURiSwEDobGkZ+bGgYebH92tvQMPJiQ8PIj+2xY3O5tT12bC63InbHju3l1ubYsb3c2h47Npdb22OHcltZfmsUqgSW1yihMKdZuym2RINKYLm9Jp1OSyKRiPQ7KTblT8WN13ttrEvjiAQWIkHDKDq2X3saRtGxPXZsLre2x47N5VbE7tixvdzaHDu2l1vbY8fmcmt77FBuo+G3DpO+U3Rcy7LXOlN6XRTnsqxi3kmVB9viKa5IYCEyNIyiY/u1p2EUHdtjx+Zya3vs2FxuReyOHdvLrc2xY3u5tT12bC63tscO5TZ8apqbM4FlQ/JK5OhOuHoCy5bklcjRnXB1JK/KjwQWIkXDKDq2X3saRtGxPXZsLre2x47N5VbE7tixvdzaHDu2l1vbY8fmcmt77FBuw+dMYNmSvBI5ulOhSmDZlLwSKVzDi+RVZZDAQuRU5WRDxepG3RhsqFidbL/26sZgW6NI5GjDyNabmu2xY3O5tT12bC63InbHju3l1ubYsb3c2h47Npdb22OHchsuPYFlU/JKxExg2Za8EjETWCSvKocEFmIhnU5bUbF6cc7VtgnXPjrZbNbqmxqxEx3bY8fmay9i9/lTbqNje7kldqJje+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/X2pqako65syZk3+/+r9FixZF+CkAAMCxjAQWAABAlevs7JQ5c+YUHCoxVVdXV/Cz5ubm/Pvr6uqktrZWent7I/wUAADgWEYCCwAA4BilElgkpgAAQNyRwAIAADhGkcACAAC2IIEFAABwjAqawPJ6nfr/gYEBmT9/vsyaNSv/fw0NDdLX1yciIv39/ZJIJKS2tlZqamqktrZWEomE76LwnZ2dUldXZ0xz7OzsnPmHBgAAViKBBQAAcIwqVwJLJZpmzZplJLFqa2ulu7s7n7iqq6szfl5XV+f69xoaGozF5PVEViKRKNvnBwAA9iCBBQAAcIwqZwKrv78///99fX35pJXbz3t7e/M/d46qam5uLvo7GYkFAMCxhwQWAADAMapcCSw90aQsWrTI9+eJREJqamqM3Q77+/uNaYlOnZ2dviO3AABA9SKBBQAAcIwqVwLLTW9vr+/P58+fn58iqKikV0NDg+t7BgYGfH8nAACoXiSwAAAAjlFxS2Cp/wtyAACAYwsJLAAAgGNU3BJYc+bMyS8GP2fOHN8DAAAcW0hgAQAAHKPilsByWxcLAABAhAQWAADAMStuCSz1fyzSDgAAnEhgAQAAHKPilsDq6+srek7FzhUAAFQnElgAAADHqLglsEREGhoapKamRmprawv+XrFdCgEAQPUigQUAAHCMimMCa2BgQOrq6vLvraurkzlz5khtbW0+sdXX11fCpwQAANWABBYAAMAxKo4JLKWzs9NIZM2aNUsSiYT09/cH+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/W+/uSfUzNwcRwAAAABJRU5ErkJggg==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2052" name="AutoShape 4" descr="data:image/png;base64,iVBORw0KGgoAAAANSUhEUgAABLAAAALmCAYAAABSJm0fAAAgAElEQVR4nOzdeZxj1X3nfbJN/CRPXklmyXiSJ4mzTOK8MpmZLBNix05sGYMNgmBju4wNBFewjR1ksHFRxiLGlgMI47LAuBAYBBRlA0WxFKZbLWi6C9GbelE3ohvo6lbvu9R7lfbl9/zBXNU90tVaku6V6vN+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+Mj4+bVJk1agAA1EaABQCwrHp/rbdCAGKFGnoVrx2wuFT7nR4KhWRoaEg8Ho9JlVmjBgBAbQRYAADLIsDqb7x2wOJCgAUAWAgCLABAU8qXWYRCIfH5fOLxeGR0dLTu5rzRaLS07E7rJxqNKsdoz7lcLhkaGhKXy1V6TBvf4/GI0+mUoaEhcbvdVZd+xONxmZqaKp3j8/lqBiba8aOjo6WfaWpqSuLxeMVr0GgNMKYPsMqvi4mJCeU1N6K/9qpdS0YCgUDp/fV4PBXvb3mN2hfa8vHKz9P328hnodFrU/+Zi8fjMjExYXitRaPR0nP1aihfnquvvdHPiP51195D/euF5gQCAeX6mpiYMLyey38HN/PeiTT2O7hcvWu/3hja57k8wNKOcbvdMjQ0JE6nU/ldv9DaQ6FQxfHlr0+zNQAAzEOABQBoiv6v1D6fT4aGhiqaz+czPHdqasrw+KGhIeWLdrVjtLCj2nPlX5xDoVApYGqkxkgkUgrNypvT6Sx9mWmmBlSnBVjVriP9a64Xj8dL59a7lvQafX/19NeL0Xlut1ui0Wjpy2+jn4Vmrk3tenO73co4+mstEAhUfT3cbndF2KAFCePj41VrN3oda72G+tcIjWv2eq52PbTzd7C+tmY/n4FAwPDadjqdMjo6qgRYtX7u8qCp2drHx8erHq9/fZqpAQBgLgIsALCI2NmifOZHiY61rzyWakud+vDG6XRKIBCQaDRamv2hPVf+xUb7gq2dIzI/k6Pal4WFLCGMRCKlL1H62TzT09PK43raF/PR0dHSX/UjkUjpS6LL5WqqBrOceuYJ2fPZSzvWTj3zRFvq1H9xHB0dLb2G09PTymteHr5oX4JdLpdMT0+LiCizO4y+0Mbj8dL7q59ZEY1GS/0ZfSGvdq3rr1un01l6Ph6PV3wWyq+NZq/N8s/c+Pi4TE9PK6+X9px+ZkwoFCq9juWBhr4+t9st09PTEo/HJRKJKK9HOf37oj+nPOSwguxujyRWvKtjLbu7PWG19tq53e7SexqNRpXXVD/LSH89lL8P+tCm/DPQyu/gerU5nU7l8xmNRkvXcPlnWv95b3YJYbO1N3J8tWCQP0IAgHURYAGARcymimK7ba5j7ZKRRFvq1H95Mvrru/YFV/8FJR6Pl77UGJ2jfZkeHR01fLyVAEt7bmpqqurPoP+CHolESj9XeWASj8erfsGzYoB1YuxB2XneuR1rJ8YebEud2mtX/r6LqNeM/oum/r0zWjqkfUEt/2KtXUtut9uwFi20Kf/yWmsmhj4sMHq+fLZJ+c/d6LVZ7zOnLRs06k8fbpWfUy0grHa9a32VBypGr4cVZHd7ZG7JOR1rmTduaEud2nWuhbF6Rr9P9deI0TI+7X3QB+6t/A7WxjG6RkSMr2N94GXE6OfRj2UUHrVSu/bZM1rSrb0+RjN2CbAAwNoIsADAInotwKr2P/lGoZP21/BqX2qi0ajhF99WAyx9f9X2adFm42jn6gMsoy9JkUhEQqFQRX8EWK2r99ppXzT1X0y1L8jVlkiJzL+3+kBAe6za8sJq10ytQEYfLBnRrl/9Z6WVa3MhX6yr1djKZ6vea1/v9ei2XguwjALIaDRa2l9MU+960F9j2u+yVn4Ha+93tX39tD71ddT7nLWyiXsrtWsBVrVwPBQKVfyeJ8ACAOsjwAIAi+jnAEs/20PbHLe8tTPA0s9QqDae9qVRf67Wn9PpFJ/PV1qaUwsBVuvqvXbajB+jL8hGs1U05TOfGgmNRMTwmmh3gNXKtdnoF+tIJKJs4q7fmLodn61aM8caeT26rVcCLP1yTm3j/Xobk9e7HspD0FZ+B2uPaTeoKG/ataWvo9YMPX0dzQRYrdSuvxbdbrdMTU3V3ZCdAAsArI8ACwAsop8DLC1QaKTV60uvWgBSa7Pf8qY/Nx6PG27863a7q84oIMBqXb3XzigQMXrfypVfN40GK0b1tDvAauXabOSLtf661YdjnQiwmnm/zNQrAZbI29dF+cbnLpfL8G6cjVwP2nulBb2t/A6udpOB8qbVoV96Wk0rAVar/36EQqGKGw5of5wwCtgIsADA+giwAMAiFkOAVe3LcjULDbBa/SISj8dlenq64g5tRkunCLBa12ggot/Lp5EASwtzmg2wtPe6GwFWM9dmo585/Ubb9WpcSIBVbfYbAdbChUKh0iw6fYCuD7GaCbC096+V38FGMxLr6WSA1ey/H5pIJCJTU1MyOjpa+pmMbthAgAUA1keABQAW0c8BltEX+UYsdAlhu75I6/sr//JOgNW6eq+d0XVTbxlbtWO096/WMiKjY9odYLVybdb7zNVaVtmJAKvaOQRY7RWNRkvvrX4fqkaClvKgt5XfwfXe70bGLbeQJYTtCJbi8XgpECvfU4sACwCsjwALACyinwOsencvExHDvYlaDbD0S1mqLf0rH6/ehsXVvswRYLVOe+3qLc/Uvyf1vswabWCt76vataRtFF1+t752B1itXJv1PnO1QgP9Z8+otmY+W9rssWqbaVcbyyy9EGDV26C8VgjayPugXUut/A42upthvXPqzZYqnx1Z/jMZXePN1l5vz7tqn1sCLACwPgIsALCIfEHkyOlix1rsbLEtdbYSYInML88qXw4j8vYSD6fTWXGO0e3R9WrNxtG+KBktFYnH4+J2u2V0dLRUiz7AMDq+2q3uG5kR1G2F2bOSPXq4Y60we7Ytdeo3zS9/zbX3o/xLq/69KL9etPfV6PrUf2ktD3q068+oz3YHWCLNX5v1PnPaz1z+OYlEIm3dAysajVa9Y55+tpBVAqxi9pQUk3s617KnFlyjPmwxCjSNQlz9dVd+jv4zUL7kudnfwfr322j5dCAQEKfTqfxO1H9ua32mqwVY5QFyq7Vr16JR3folt83UAAAwHwEWAKAprQZY+pDA6XTK+Pi4TExMKBv0ln8Z0//lfXR0tOILuj4I8Pl8ypc8/Rc57YvMxMSE+Hy+ql/Kyu9CWH680YyHWjWgNv3rrV1TExMTyvtm9Hrqvwi73W6ZmJiQ8fHx0pdWp9NpOPNCm2WnXU/l76/RNd2JAKvZa7PeZ07/OdHfqU3/2pYHge24QYLb7Zbx8fHSZ1g/FhpXfhdCo+tZ/97pgxb952Z8fFz5HVs+W6mV38H6z5q2qbz+M2oUwur7K/9M1wqf9deVz+dT+m229vK7EJbXbfTHiHo1AADMR4AFAGhKqwGWyNt/0deHCPovRtU2hi4/Xq88CDAKCiYmJirupmU020tfv9Hdt3w+n2EoUq8GVKffFLz8fa71Hom8fR3qN7qu9z5pAoGA4Z3Jqo3ViQBLpLlrs5GlTdpsGH1fHo9HIpGI4Rf2VgOsWmNpQRozWJo3PT1dcV3q30M9/fVQ63030srv4GqftWrjVLubqxY6Vbvu9GGZ0bXXbO2RSMSw7lo/a70aAADmIsACADQlHo9LKBSq+QUpFApV3atE30e94zSRSKTmsVpftYIL7ZhG/6KujdnoF5hGaoBKe42110x/XTRKu96afe0bfX9rHVOvXq22etdcvWuz3mfOqC/9Z8Xo81Pvc1r+3tQaq3yfJULc1jVyPRsFmvV+R5Zr9ndwo7VVG6O8j2pjNvKZabb2Zo9v9HMLAOg+AiwAAAA0JBqNVg0vtFk31fasQ3uw2TgAYLEiwAIAAEBdRhvMa/R7FFW7uyLagwALALBYEWABAACgIfrNuLXN5/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/h8PolGo1XHikaj4vP5xOl0ls7zeDwSCARq1tjKWAAAAAAAAK0iwLIYl8vVdIDl8/lKz7ndbiUEczqdEolEKs6JRCKl4MrpdIrH41HG9vl8hvW1MhYAAAAAAMBCEGBZTK1ZVkZCoVDpnFAoVHo8Ho/L6OhoaVZVOS14Gh0dlXg8Xre/hYwFAAAAAACwEARYFtNsgKUFR+Pj4xXPxePxUn/65X2RSKT0uD680oyPjxvOwmplLAAAAAAAgIUiwLIQbYaT2+1u+BxtGWD5bCmNNtNqamqq9NjU1FTN2VJaHU6nc8FjAQAAAAAALBQBloVowVEzy/DqzdjSZlNNTEyUHpuYmKh4TE8/m2qhYwEAAAAAACwUAZaFBAKB0gys0dFRZZN1o7v86fekqsYorNJmStUKmsr7bXUsAAAAAACAhSLAshAtAKrWyu/y10yopJ/V1UyApS0XbHUsAAAAAACAhSLAspBAICAul0s8Ho8y2yoUConL5ZKhoSFxuVzK4/0UYG3atIlGo9FoNBqNRqPRaDSayc2KCLB6hP7Oga2ESqOjo6XHmgmwtBlfrY7VDLM/oDQajUaj0Wg0Go1Go9EIsLBA5cGTPtSqxmhfqtHR0ab3wGp1LAAAAAAAgIUiwOohRjOntFApHo8bnuPz+arehXB8fNzwnGg0WvMuhM2MBQAAAAAAsFAEWBYRjUbF4/HUXH5nFGBpdyrUlhVWOycQCJQem5qaqrlXlbZcUL/fVqtjAQAAAAAALBQBloXUCoji8bjh89qsJ5/PV3GOfiaVflP4ao/X67OVsQAAAIB+V0wfMbsEAOh7BFgWMj4+LkNDQ+J2u5UQKB6Pl2Y3lc+K0m+urp/5FI/HS3tdGc200vpzu93KkkB9f+VBWqtjAQAAAP0sd9B4aw4AQPsQYFlIPB4Xt9tdConcbncpaBoaGhKn01m6K6CeNjNKf442W6vaOZFIRDnG4/EoYxvNsmp1LAAAAKCfZbZea3YJAND3CLAsaGpqSgmTXC6X+Hy+mkvzAoGAEnY1ck40GhWfzycul6t0nsfjqbuHVStjAQAAAP0qOf3HZpcAAH2PAAsAAAAAWlTMxGVuyTkihZTZpQBAXyPAAgAAAIAW5Y+vlLkl50jhzGazSwGAvkaABQAAAAAtyh14VOaWnCP5oz8zuxQA6GsEWAAAAADQouwOl8wtOUeye+8zuxQA6GsEWAAAAADQonTkGplbco5ktn/T7FIAoK8RYAEAAABAi1Lrz5e5JedI+rV/NrsUAOhrBFgAAAAA0KLkK++WuSXnSCr0IbNLAYC+RoAFAAAAAC0oZmIy5/9/ZG7JOZKY/lOzywGAvkaABQAAAAAtKJzeJHNLznk7wAr8v1LMnjK7JADoWwRYAAAAANCC/JFnSwHW3JJzpHB2q9klAUDfIsACAAAAgBbk9tytBFj5WMDskgCgbxFgAQAAAEALMm/coARY2f2PmF0SAPQtAiwAAAAAaEF6o10JsDIzt5pdEgD0LQIsAAAAAGhBMvg/lAAr/drVZpcEAH2LAAsAAAAAWjDnf4cSYKXWfcDskgCgbxFgAQAAAECTiukjSng1t+QcSax4l9llAUDfIsACAAAAgCblT6yqCLDmlvD1CgA6hd+wAAAAANCk3MFxwwCrkNhjdmkA0JcIsAAAAACgSZmZWw0DrPyJVWaXBgB9iQALAAAAAJqU3nKFYYCVOzhudmkA0JcIsAAAAACgSam17zMMsDI7vmt2aQDQlwiwAAAAAKBJieXvNA6wXr/G7NIAoC8RYAEAAABAMwopw/Bqbsk5kgqdZ3Z1ANCXCLAAAAAAoAmFs1urBljJ6T82uzwA6EsEWAAAAADQhNyR56oGWHNLf9Hs8gCgLxFgAQAAAEATsrs91QOsJedIMXXA7BIBoO8QYAEAAABAEzLbrqsZYOVPrDK7RADoOwRYAAAAANCE9Ea7ElglXvrPyn/nDo6bXSIA9B0CLAAAAABoQvKVdyuBVXrTpcp/Z3Z81+wSAaDvEGABAAAAQBPm/O9QAqvsnnvVAOv1a8wuEQD6DgEWAAAAADSomDqgLh9c/k7Jx5Ypj6XWf8TsMgGg7xBgAQAAAECD8idWqWHV2vdJYfYt5bHkK+82u0wA6DsEWAAAAADQoOz+R9T9r7ZcIVJIqXci9L/D7DIBoO8QYAEAAABAgzIz/6buf7Xj2yIiklj5x8rjxcROkysFgP5CgAUAAAAADUq/9s9KUJXb/7CIiKTWfUB5PH982txCAaDPEGABAAAAQINS6z6oBlXxl0VEJL3lCjXYOjhucqUA0F8IsAAAAACgQYmVf6QEVYW5HSIiknnrG+rSwugdJlcKAP2FAAsAAAAAGlBIHZK5pb9UCqkSy98pUkiLiEh2z4+UACuz7V9NrhYA+gsBFgAAAAA0IH9ynRJSpVb/bem53NEp9e6EG//JxEoBoP8QYAEAAABAA3KHJtSQKvyJ0nP505vUcGvVX5tYKQD0HwIsAAAAAGhAdtdd6jLBN79Weq6YPipz/v+gW174X0UKGROrBYD+QoAFAAAAAA1Ib3OoG7XvuVt5PrnyD9UN3hO7TKoUAPoPARYAAAAANCC18Z+UgCp/5Fn1+bX/oD5/ImhSpQDQfwiwAAAAAKAByVf/Up1hdXqT8nx6y2eU53MHf2pSpQDQfwiwAAAAAKCOYm5WEi/9p/k9rpb9ihQzMeWYzFs3qUsMo3eaVC0A9B8CLAAAAACoo3D2DSWcSr7y7opjsnt+qG7yvs1hQqUA0J8IsAAAAACgjnxsmRJOpdafX3FM7siz6jGbPmZCpQDQnwiwAAAAAKCO7L4H1NlVr19TcUzh1AZ1ltbq/2NCpQDQnwiwAAAAAKCOzHanur/VTlfFMcX0YZlb+gvz+2Qt/28ixbwJ1QJA/yHAAgAAAIA60luuVO8weOBRw+OSK9+lHFdM7u1ypQDQnwiwAAAAAKCO1Np/VIKpwvGVVY57n3rcydVdrhQA+hMBFgAAAADUkVj5B+rMqkTU8Lj05k+rM7UOPdHlSgGgPxFgAQAAAEANxdQBg72tsobHZt78urpX1q67ulwtAPQnAiwAAAAAqCF/ck3Z3QXPrXpsbs/dyrHpbdd3sVIA6F8EWAAAAABQQ+7QE0oolQp/suqx+SNPq8duuqyLlQJA/yLAAgAAAIAastE7lVAq8+aNVY8tnAo1PFsLANA4AiwAAAAAqCGz9V/Vfa1231P12GLqoMwt+bn5/bJe/h0RKXavWADoUwRYAAAAAFBDauPF6p0FjzxX8/jEy7+r3rEwtb9LlQJA/+rZAGtmZkaCwaAEg0Hxer0yOTlZ+m8AAAAAaJfkq/9LCaTyp8O1j1/zHuX4wsm1XaoUAPpXTwVYk5OTMjw8LHa7XWw2W802ODgoIyMjMjMzY3bZAAAAAHpUMXdGEi/+5nwgtexXpZiJ1zwnFf6kOmPr8FNdqhYA+ldPBFhjY2OGodXAwIA4HA6lGYVZDodDwuHafyUBAAAAgHKFs1vVTdlf+bO652Te+GrZnlk/6EKlANDfLB1ghcNhGRwcVIKosbGxumFULBYTv98vIyMjMjAwUDrf6/V2qXIAAAAA/SB/bKkSRqXWX1D3nOyukbK7Fn6tC5UCQH+zbIDl9/tLs65cLteClgIGg8HS7Kzh4WGJxWJtrBQAAABAv8ru9SphVPr1z9c9J3doQj0n/KkuVAoA/c2SAVY4HBa73S6Dg4NtXfo3NjZWCsQAAAAAoJ7M9pvV5YA7vlv3nPzJNeqsrTXv7UKlANDfLBlg+f3+js2UmpycFJfLxSwsAAAAAHWlt3xW3ZD9wFjdcwrJfeq+WSt+rwuVAkB/s2SABQAAAABWkFr7fiWMyh+frn9SsSCJl39n/rylPy/F1MGO1woA/axnA6xgMFgxi8rv94vX6xW/329SVQAAAAD6SXLF7ysBViGxq6HzUqvPVYOvU6EOVwoA/a3nAqxwOFy6s2AwGCw97nK5SncbtNlsMjg4yDJBAAAAAC0rJvfJ3NKfK4VQiZd/R6SYa+jcdPgydenh4ac7XC0A9LeeCrBisVjpzoQ2m620wfvk5GTpMYfDody9EAAAAABakT+xqmwz9vc0fG7mjevVzd93393BSgGg//VUgKXdRbB8dtXg4KAyI0sfdAEAAABAK3KHfqqEUOnNAw2fm911l3Ju5s2vd7BSAOh/PRVgDQ8PKzOvRN4Oq7RQS09bUqhfZggAAAAAjcpG7ygLoYYaPjd36Imy8OvTHawUAPpfTwVYDoejYlaV3+8Xm80mIyMjyuNer5cACwAAAEDLMlu/pC4D3HNvw+dWLD9c+74OVgoA/a+nAixtBtbMzEzpMW2mVfmdB7XH9bO1AAAAAKBRqQ0XqXcSPPp8w+cWk3uUcxMr3tXBSgGg//VUgKXtgTU8PCyxWEzC4XBpryv9nlja43a73cRqAQAAAPSyZPAvlBCqcGZL4ycXc5JY/s7585f+ohTTRzpXLAD0uZ4KsGKxmAwMDJTuOKg1/fLBkZGRUqjl9XpNrBYAAABArypmT0nixV+fn0EV+DUpZk801Udy1d+oAdjpjR2qFgD6X08FWCJvz67Sh1gOh0OZfaV/HAAAAABaUTgTUcKnZPDPm+4jtfHSsiWIz3WgUgBYHHouwNKEw2HD/a1cLpdMTk6aUBEAAACAfpE/9oK6CfuGjzbdR2abQ+kjt7fxTeABAKqeDbAAAAAAoFNye0eV8Cnz+heb7iO76071LoZvDXegUgBYHHo6wAqHwxIMBsXv90swGJRgMKgsJwQAAACAVmTeGlbDp523Nd1H/tBP1Vlcmz/TgUoBYHHoyQBrcnLScDN3rblcLpmZmTG7TAAAAAA9Kr35cnX538HxpvsonAiq+2it/YcOVAoAi0PPBVgul0sJqwYGBsThcIjD4VAet9vthntk9ZpoNCpOp1OGhoZkYmKi6nGBQEDcbrcMDQ3J0NCQuFwu8fl8Eo1Ga/bt8/lK/Q8NDYnH45FAIFCzplbGAgAAAHpJau3fq3cQPBFsuo9iYpfSR2LlH3agUgBYHHoqwAoGg6WAamRkxHCWld/vl8HBwb65E6HH4ykFRdUCLJ/PVzrG7XYr5zidTolEIhXnRCKRUnDldDrF4/GIy+Uqnefz+do2FgAAANBTigVJrvhdJXwqJvc0308hI4mXfmu+n6X/QYqZY20vFwAWg54KsLTZVyMjIzWPi8ViYrfbxWaz9fRSwqmpqVI4VC3ACoVCpedDoVDp8Xg8LqOjo6VZVeW04Gl0dFTi8Xjd/hYyFgAAANBLisk96tK/Fb8rIoWW+kqu+it1Jtfp3l8lAgBm6KkAS1sm2MjSwJGREbHZbBIMNj/V1wq0pYNOp7M068kowNKCo/HxyjX58Xi8FDjpl/dFIpHS4/rwSjM+Pm44C6uVsQAAAIBeky/buyq19u9b7iu18RKlr/zR59tYKQAsHj0VYA0PD4vNZmvoToNer7fhsMuKtBlSU1NTMjExUTXA0pYBls+WMupHo83sqjZbSptp5XQ6FzwWAAAA0GtyB8eV0Cm9+fKW+0pv/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/rt458Gyk5b4KczvUOxpO//c2VgoAi0dPBVjhcFiCweCCWy7W2VcAACAASURBVCObwHeb0dJBTTsCrNHR+WnPzQRYkUhkQWM1Y9OmTTQajUaj0Wg0mqlty8aVcnbpr5QCpzNLf1W2bJxuub/wxjVyxv8bpf5ml/6ybNnwsuk/J41Go9VqVtRTAVY/q3UHv2oBViQSaWlfqtHR0ab3wGp1rGaY/QGl0Wg0Go1Go9G2hR5XZkydCPzRgvs8HvgTpc9tocdN/zlpNBqtVrMiAiwLCAQCpXCo0abR/jsejxv27fP5qt6FcHx83PCcaDRa8y6EzYwFAAAA9JL80efVPas2XLjgPtMb7eqm8Edb31MLABarngqwqm2+7vf7xev1itfrlbGxMZmZmelyZQsTCATE4/FUbS6XS4aGhsTlcpUe0zidTmWvqnLazK5AIFB6rNpeWxptuaDL5VIeb2UsAAAAoJfk9tyr3jXw9WsX3Gdm67VKn9m93jZUCgCLi+UDrFgsJi6XS9mEfWRkpPRctY3dvd7++Ueh1tI8bdaTz+ereE4/k0q/r1a1x+v12cpYAAAAQC/JvDWkhE2ZnbcvuM/szn9X+9zubEOlALC4WD7AGhwcNAyoRkZGZGRkRGw2m9jtdnE4HOJwOGRgYKB0jN/vN7v8tqgVYOk3V9fPfIrH46W9roxmWmmzpdxut7IkUN9f+UyrVscCAAAAekV684C63O/gTxbcZ+7Ao+qsrtf+eeGFAsAiY+kAy+/3lwKqyclJCQaD4vf7S6GW3W6XwcHBirsKajO2BgYGTKq8veptjq7NjNICKY/HU1ru53Q6S3cS1ItEIsoxHo9H3G53qR+jWVatjgUAAAD0iuTqv1PCpvyJVxfcZz7+srqvVuhDbagUIiJn/JU3wQLQnywdYGkzrCYnJ5XHZ2Zm6s6y0mZi9dp+WEYaubufto+WFi65XC7x+Xw1l/NFo1Hx+XylPba0GVT19rBqZSwAAADA8oo5SSz/bSVsKiT3Lrjbwtx2pc/k9J+2oVgUkknZ/akLpZjPm10KgC6wdICl7W9ltHm7NgurGm0WVjAY7GSJAAAAAPpEMbFLCZoSK35PpFhceMf5OZl78Tfn+172qyLZkwvvd5FLbFgrO887VxLhDWaXAqALeiLAavY5ERGv10uABQAAAKBh+ePT6kypte9rW9/J4F+oM7vOvt62vher4777ZOd550r8PvbhBRYDAiwAAAAAEJHcwTF1s/XNn2lb36n1H1X31or1xw2nzHToG9fLzvPOlf3XXimFxJzZ5QDoMAIsAAAAABCR7M7vKiFT5q1vtK3vdOTz6t0N9/+4bX0vRrnYUdl92QWy87xz315GuG6V2SUB6LCeCLCCwWBF0/bAMnouGAyyBxYAAACApmReV0Om7N772tf3ju+ofc98q219L0ba/ldaYxkh0P96IsBaSCPAAgAAANCIVOh8dZnfsSVt6zu736fO7ooMtq3vxej42I+VAGvP5RebXRKADiPAAgAAAAARSb7y7o5ttJ6Pv6T0nVp/ftv6XowO3vglJcDaed65ktz6mtllAeggSwdYAAAAANANxUxc5pb9SilgSrz4G1LMnm5f/7NvKgFW4pU/a1vfi00xn5fohe+vCLBYRgj0NwIsAAAAAIte4UxYCZiSr/7P9g6QOyuJwK/PjxH4NSnm2heQLSapN7dWhFcsIwT6n6UDrHA4vKDzvV4vSwgBAAAA1JU/+py6xG+Dve1jJIN/XrZEcVvbx1gMTj4xZhhg7TzvXEnNvGl2eQA6xNIBlsPhkMnJyabPi8Viyh0MAQAAAKCW3J571E3Wt3657WOk1l+gbhIfC7R9jMXgyK03VQ2wTjxyv9nlAegQywdYNptNRkZGGj4nHA7LwMBAaRP3hc7iAgAAAND/Mm/eqIRL2ai77WOkI/+ijJHb/1Dbx1gMdl16XtUAa+9Vl5ldHoAOsXSANTk5WQqiXC5X3ePHxsZKx9vtdsIrAAAAAA1JbfqEGi4derztY2RmblVDsh3fbvsY/S4dnVECq+iF76/Y0D0dnTG7TAAdYOkAS0QNsYaHhyUWi1UcE4vFZHh4uHScw+EwPA4AAAAAjCRX/626vO/k6raPkdv/oDJGOnJN28fod6emnlLCqoM3fqliSSHLCIH+ZPkAS+TtZYF2u11sNpsMDg4q4VT5kkGv12tipQAAAAB6TiEjieXvnA+Xlv68FJP72z5MPrZM3Sh+/UfaPka/O3rbLUpYdXzsx3J2+TKWEQKLQE8EWCKVIdbMzIxMTk6WHrPb7WzYDgAAAKBpxcROJVhKrnxXR8YpnN2qjhP8Hx0Zp28VCrLvC59Vwqq5NUHJ7N8ruz/5UeXxxOYNZlcLoM16JsASEZmZmZHBwcHSbCutaYEWAAAAADSrcHyFOjNq7T90ZJxi9pQkAr9WGifx4m9IMXe2I2P1o/TMm0pItevj50vu2BERETny3W+qM7MefcDkagG0W08FWCJv73elD7GGh4fNLgkAAABAD8sdeETdm2rLFR0bK/nKnyljFWbf7NhY/ebM0il1/6ubrpt/7mfPqM999VqRYtHEagG0W88FWCLqpu3cbRAAAADAQmRmvq2ESpnt3+zYWKn1H1Y3i4+91LGx+s2xu93qLKsHf1R6LrN3t+y+7CPK88nX+J4I9BNLB1jhcFiCwWDVps3Estvt4vf7DY/hboQAAAAAaklHBpVQKbevc3exS0c+p4yV3f9wx8bqNweuG1QCqtlpNfw74rpZvRvhYw+aVCmATrB0gOVwOCr2u2q2sbE7AAAAgFpSofPKZkX5OzZWdubf1NleO1wdG6ufZPbskuhH3lcKp6IX/aNk9u9Vjjk99ZQSYB36+pdNqhZAJxBgAQAAAFjUktN/ou5LdXZbx8bK7XtA3W/r9S90bKx+cvblZUo4deD6z1cck94dlV0f+/D8cR/+O0lGNptQLYBOsHSABQAAAACdVMwck4T/HfN3BnzpP4p08M6A+WNL1TsebriwY2P1k/j9dysBVuze7xsed/jWm9RlhOO+LlcKoFMIsAAAAAAsWoXTG5VAKfnq/+7seGcj6njB/9nR8frFwRu/pARTZwMvGB53+tkJ9W6EQ9cZHgeg91gywJqZmZHJycmO9B0Oh8Xv79yadgAAAAC9I3f4aXVJ38ZLOjpeMXtC5pb9yvyMrxf/o0g+0dExe1328EHZ9U8fUpYGpqMzhsdmdu2Q3ZeeN79X1gXvldS2SJcrBtAJlgywJicnxWazicvV3g0Nw+Gw2O12GRwc5O6EAAAAACS76wfqpurbOj9jJ1G251ZxzjiMwdtmX12pzKra/6Wrah5/+FtDyvEnH3+kO4UC6ChLBlgiIi6XS2w2mwwODi54I/ZYLCZer1dsNpvY7XYJh8NtqhIAAABAL8u8cYMSJmV3fa/jY6bW2dS7Hh5f0fExe9mJh+9XAqljI7fVPP7U04+rdyMc/kqXKgXQSZYNsETmZ2JpQdbk5KTMzDT+14lgMCgul0vsdnupD2ZeAQAAANCkNn1cDZMOP9nxMdNbrlLGzB0c6/iYvezwN7+qBFKnpmpvN5PesV12XfzB+XM+8j5JvfF6l6oF0CmWDrBE3t4Py+FwlIIsm80mAwMD4nA4xOv1VjSXy1VxvN1ul7Ex/lEAAAAAoEqu+hslTCqcXNvxMTPbv6nO+tpZe0bRYpY7EZfdn7xQCbAaCaMO3XKjuozwCb4PAr3O8gGWpnw2VSNtcHBQxsbGmHUFAAAAoFIhJYnlvzUfJi39BSmmDnZ82Oze+9R9t7Z+qeNj9qq59WuUIGrf4IAUM5m6552a/Km6jPDm67tQLYBO6pkASy8YDMrY2Jh4vV4ZHh4Wh8MhDodDRkZGxOv1it/vb2qpIQAAAIDFpzC7XQmSEiv+oCvj5o7+rOzOhxd3ZdxedPKnjyhB1NHbv9XQeemZN2WX/QPzdyO86B8k9dYbHa4WQCf1ZIAFAAAAAAuVj72kBEnJtf/YnXFPb1bGTa36y66M24uOfOcb6lLAp37S8LmHyvfOmhjvYKUAOo0ACwAAAMCilN3/kDoTasuV3Rk4E5c5/zvmZ3699F+kWEh1Z+wekp89K3uv/LgSQiW3bGz4/JNPPqace9j5tQ5WC6DTCLAAAAAALEqZmW+pe1Ftd3Zt7OT0H6ubx8/t7NrYvSK5ZZMSQO294lIpzJ5t+PzUW9skeuH755cR2j8gqZk3O1gxgE4iwAIAAACwKKVfu1q9G+C+B7o2dmrdB5Sx88enuzZ2rzg1+bg6g+rW4ab7OPSN69VlhJM/7UClALqBAAsAAADAopRaZ1NCpFxsWdfGTm+5Qh37IPszlTt6x61K+HRi3Nd0HyefGFNDsFtu7EClALqBAAsAAADAolSxjO9s9+5Sl3nrG+rsr+gdXRu7FxRzWdl3zeVK+DS3blXT/aTeeF2iH3lfqY9dl9gkvZM71gO9iAALAAAAwKJTTB2WhP8/zG+k/uJ/kmJutmvjZ/f8SN1/a+u/dm3sXpB6c6sSXu355EclfzzeUl+Hhh3qMsJnnmhztQC6gQALAAAAwKKTPxVSAqTkq3/Z3fGPTinjpzb+U1fHt7rTP3tGCZ0O3XxDy32d+OnDSl9Hbr2pjZUC6JaeCrAcDofYbLaGjh0eHhabzSYzM0wPBQAAAKDKHX7K1ACpcHqTGqCt+uuujm91x35wuxI6Hffd13Jfya2vyc7z3zO/jPDSD0k6uqON1QLohr4PsILBYIerAgAAANBrsru+ry7h2+bo6vjF9FGZW/pL80sYl/9XkWK2qzVY2f4vX60EWLPBlxfU36Gh69RlhM9OtKlSAN1i+QBrcnJSvF6veL1eGRgYEJvNVvrvak0Lr2w2m4TDYbN/BAAAAAAWk9n2FXUT9V13db2G5Mo/VDeRT+zqeg1WlNm1U6K6GVPRiz8o2UMHFtTnyXGfejfCbw+3qVoA3WL5AEubddVKc7lcZpcPAAAAwILSmy5VwqPc4e7PyEmt+welhvxxVo+IiJwJLFHCpoNfu3bBfSZf3yw7P/x3pT53f/x8yewhMAR6ieUDrFZmYHm9XvH7/WaXDgAAAMCikqv+Sg2PTq7reg3pLZ9RQ7SDP+16DVYUGx1RAqz4fZ629Hvwxi8p/Z5+frIt/QLoDssHWHrN7IEFAAAAAEaK+TlJvPSf58Ojpb8kxdShrteReesmdRlj9M6u12BFB7/6RSVoOvvS0rb0e2LsQfVuhK5vtqVfAN1BgAUAAABgUSnMvqneAXDlH5lSR27PD5U60l3eSN6Ksgf3y66LPzAfNF3wXknvjral78SWTUqAtfuyCySzd3db+gbQeT0VYAEAAADAQuVjASU4Sq37oDl1HHlWrWPTx0ypw0pmX3lZCZn2/+vV7eu8WJSDX7tWXUb4s2fa1z+AjuqpACscDkswGGyqxWIxs8sGAAAAYCHZfT9WZz699s+m1FE4vUGdCbbq/5hSh5XEH/yREjDF7na3tf8Tjz6gLiP8d2db+wfQOT0VYLVyR8JgkDt5AAAAAJiX2X6LEhxlZv7NlDqK6cMyt/QXSnUklv83kWLelFqs4tDwV5SA6cySZ9vaf3LzBnUZ4aculOz+vW0dA0Bn9FSANTIyIg6Ho2bT7lRot9vF4XBIOBw2u2wAAAAAFpJ+7Sr17n/7HzStlsSK31dqKSYXb5iSix2T3ZddoARMqbfeaOsYxXxeDlz/+bKQ7Lm2jgGgM3oqwGqU1+sVm80mk5PcFhUAAACAKrXuA0polI+9aFotyTV/r9RSOLnatFrMNrdulRIs7bvmcinmcm0f57jPq4xz9PZvtX0MAO3XlwGWiMjAwIDY7XazywAAAABgMYkVf6CGRrNvmVZLKjygzgY7/KRptZjt5PhDSrB07M7vdGScxKaQuoxw4CLJHNzfkbEAtE/fBlgul0tsNhtLCAEAAACUFFMH1X2nXvovUswnTKsn8+aNSoCV3fV902ox2+FvDSnB0qlnnujIOMVcVg585Rp1GaH/+Y6MBaB9+j7AYhN3AAAAAJr8ybVld/77a1Prye72qBvKv3GDqfWYJX/mtOz5zCVKqJSMbO7YeMcfGlWXEd5xa8fGAtAefRlgxWIxsdvtzMACAAAAoMgdelIJjNKbPmZuPYcn1XrCnzC1HrMkwurdAfde9XEpJOY6N96Gdcp4ey6/RLKHD3ZsPAAL11MB1uTkpHi93prN5XKVwquBgQGzSwYAAABgIdld3yub8XS9qfXkT65T6kmt+TtT6zHLqYlxJVA64rq5o+MV02k5cN3n1GWEgRc6OiaAhempAMvhcIjNZmuo2e12Zl8BAAAAUGS2XafuObV7xNR6CskDMrfk5+aXNL78/4lI0dSazHD0tn9TwqSTjz/a8THjP75X3TT+e66OjwmgdT0VYI2MjIjD4ajZRkZGZHJyUmKxmNnlAgAAALCY9MZLlAArf3jS7JIkseJ3lZqKycV1R7xCOiV7r/6UEiYlNqzr+LhzodXqssUrLpXskcMdHxdAa3oqwAIAAACAhUi9+r+VsKhwar3ZJUlqzXvUUO3kWrNL6qrUtoi6H9XARZI/eaLj4xZTSTnw5avVZYQvLun4uABaQ4AFAAAAYFEo5s7K3Iu/WQqKEv5flmL6iNllSTr8SSXAyh1+yuySuur01FNKiHTI+bWujR2//x51GeFd3+3a2ACa07MB1szMjIyNjYnX65WRkZHSJu5+v9/s0gAAAABYUOHsNiUoSk7/d7NLEhGRzBtfLduX6wdml9RVx77/70qIdPyR+7s29ty6Veoywis/LrnY0a6ND6BxPRdgxWIxcblcNTdwHxgYIMgCAAAAoMgf86t3/At9yOySREQku2uk7M6I3ZuBZLZisSj7r71KCZHmVr/StfELiTnZf+2VyvhnX17WtfEBNK7nAqzBwUElqHK5XKXZV+V3KSTEAgAAAKDJ7btfDYoinzO7JBERyR2eUOpKhz9ldkldk96xXQmPdn/sPMkd7e5G6rH7POoywpHbujo+gMb0VIA1OTkpNptN7HZ71XBKP0NrYGCgyxUCAAAAsKrs9m+qS/V23Gp2SSIikj+5Rp0Ztua9ZpfUNWf8zyvh0cGv/2vXa5hbE1SXEV51meTi3NUesJqeCrCGh4fFZrPJ2NhY3WMHBgbEZrNJOBzuQmUAAAAArC695Qp1s/T9PrNLEhGRYnKfUldixe+ZXVLXxH54lxIexe+/p+s1FGZnZf8Xr1CXEa4IdL0OALX1VIClLRGcmZmpe6zX6xWbzSbBYLALlQEAAACwuuTa9ytBUT6+3OyS3lYsSGL5b8/XtvTnpZg+ZHZVXXHg+s+X7T9lTnAUHx1RlxF67jClDgDV9VSApS0NbCbAauRYAAAAAP0vseL3lQCrOGed7wrJ1X+r1FY4td7skjous2+P7LroH0qhUfTC90t23x5TapldNa0uI/zcpyR/4rgptQAw1lMBVjAYbGoJIXtgAQAAABARKSb3y9ySn5tfpvfSb4kUUmaXVZIOX6bODjvyjNklddzZFQElNDrwlWtMqyV/5rTsu+ZypZ7ZaYvM0AMgIj0WYIm8PQvLbrdXXRqobeJut9vZ/woAAACAiIjkT65WAqLkqr8xuyRF5o3r1Q3md99tdkkdF3/gh0pgFPvh90ytp3w/rtg9d5paDwBVTwVY2h5YC23siwUAAAAsLrlDj6t3+tv0cbNLUmR33aXUl3nz62aX1HGHhq5TAqMz/udNrWf21RVKPfv+5dOSO3XS1JoAzCPAAgAAAND3slG3EhCl37jB7JIU+UNPqAHb5k+bXVJH5Y4ekd0f+7ASGKV2vGVqTfnTp2Tfv3xaXUYYfNnUmgDM66kACwAAAABakdn6ZXWJ3q4fmF2SonBylbrEcc37zC6po8o3Td//xStFikWzy5LYPXeWLWu8y+ySAPxfBFgAAAAA+l5qw0VKQJQ7/LTZJSmKyT1KfYkV7zK7pI46/ugDSlB07K7vml2SiIjMTi9XlxFe8xnJnzltdlkAhAALAAAAwCKQDP6Fepe/UxvMLklVzEli+Tvna1z6i1JMHzG7qo45fMuNSlB0+rmnzC5JRERyJ47L3s99SqltbtW02WUBkB4NsILBoHi9XhkZGRGHw1GzcSdCAAAAYHEr5k5LIvDr8+GQ/x1STB81u6wKyVV/o4RshdMbzS6pI/KnTsqeT9uVkCi59TWzyyo55rlDqS0+OtKxsZIZ85dNAr2i5wIsl8vFhu0AAAAAGlY4+7q6PG/6T8wuyVBq46XqLLGjz5ldUkckNq5TAqK9V39SCqmk2WWVzK58sWx/riukMDvbkbGGn0xJvtCRroG+01MB1uTkZCmYGhwcFK/XW7fNzMyYXTYAAAAAE+WPLVHv8Bc6z+ySDKW3Xafu07XnXrNL6oiTjz+qBERHb7vF7JIU+eNx2fvPn1DvRrj6lbaPE4hkxXbbnIR359veN9CPeirAGh4eFpvNJl6v1+xSAAAAAPSI3N77lGAoHRk0uyRD2ahbqTPz1rDZJXXEEdc3lXDo5MRjZpdU4djIbeoywvs8be3/yKmCfGUsJbbb5mTEn25r30C/6qkAy+FwiM1mY1YVAAAAgIZlt39DDYZmvm12SYZyB3+iBm1bPmt2SW1XSCRk71WXKeFQYtN6s8uqcHb5MnUZ4bVXSiEx17b+H1+TEdttc2K7bU4uuishmVzbugb6Vk8FWNr+V4shwIpEIhIKhSQUCjV8TjweL50TjUYtORYAAADQbenNl6tL8/Y/bHZJhvLHX1GXOq77R7NLarvk65uVYGjP5ZdI/vQps8uqkIsdlb1Xfly9G+G6VW3pezZVlEtGEqUAy3bbnCzfSoIF1NNTAVYwGBSbzSaTk5Nml9IxExMT4nQ6ZWhoSGk+n0/i8bjhOfF4XHw+X8U5LpdLpqenq441PT0tLperK2MBAAAAZkmu+Xt1c/T4y2aXZKgwF1XqTE7/kdkltd3pZ59UQqEj3xoyu6Sqjt71XXUZ4f33tKXf0eUZJbyy3TYnw0+m2tI30M96KsASeXsWlt1ul3A4bHYpbacPhnw+n0xMTIjP5ysFWm632/A8t9stQ0ND4nQ6ZXx8XCYmJkqPDQ0NGQZL09PTpec9Hk9HxwIAAADMU5TEy7+rBEOFuR1mF2WoWEhLYvlvzd8t0f/LUkwfM7ustjp653eUUOjEYw+aXVJVZ19aqtR64MtXS3GBd0s8eLIgH7lzriLA+vAdc3JittimyoH+ZNkAa2RkRBwOh2HT7kRY7Xl965WgKxAIlIKhSCSiPBePx0vBUiAQqHpe+aypiYmJ0uyoctrMq4mJiY6PBQAAAJilmNyrhFeJ5e+UYsG6m2YnV/2VGrad7o3vM40o5vOy7/OfUZflrX3V7LKqyh09InuvuFStN7R6QX3e/ny6IrzS2tPrs22qHOhPlg2w9EHVQlowGDT7R2nI6OioDA0Nyfj4uOHz4+PjpZlZeh6PR4aGhmRqasrwPC2M0odioVCoFEQZmZqakqGhIRkdHV3wWAAAAICZCideVZflrf5bs0uqKb3xEnW/rqPPm11S26S3v6GEQbsvu0BysaNml1XT0e+51GWEP7635b52Hi1UDa9st83JFx5a2OwuoN9ZNsAKh8MSDAYX3GKxmNk/SkMCgYBMTExU3Uhdm+FUHmBpS/eqhUZa6KSfaaX1VR5QabSAa2hIXY/eylgAAACAmSru7Bf+hNkl1ZTZ+mWl3uxe4/9n70VnljynhEEHhx1ml1TXmcAL6jLC6z4nxXRrM/i+/nhKCayuvj8pH75DDbF2xwpt/gmA/mHZAAvz4vF4acmffllfPB43DJr0tLBKHypps7lqBU3l/bY6FgAAAGCmzM7blEAo88bXzC6ppuzO29V637rZ7JLaJnb3nUoYdPzBH5ldUl3Zwwdlz+WXKHUnNqxrup/w7nzFjKsN0bwMP6mGWg9Os4wQqIYAy4Ki0aiEQiEJhUIyNTVVCq/KZ19Vmymlp4VK+qWJjcyU0vrV9rpqdSwAAADATOnXv6jOaNp9t9kl1ZQ7+Jg6Y2zLlWaX1Db7r/ucEgTNTi83u6SGHHN/Ww3eHmp+VtwXHkoqQdVXf/L2XQeXb80pjw/8MNHu8oG+0VMB1uTkpHi93obb2NiYBIPBntnIXaMFQfpmFAo1Eyp5PJ7SY80EWNqSxlbHAgAAAMyUWv9RdU+pI8+aXVJN+eMrlXpT6z5odkltkdkTlehH/r4UAu2yf0CyB/aZXVZDzvifV5cRfuUakVzjM6WeD6shlf2uhKzdkRcRkSOni3LlfWq49er2fKd+FKCn9VSAtZCN3QcGBnomyAqFQjIxMSETExOlzd0XOgOrFwKsTZs20Wg0Go1Go9FobW0nAn+oBELb1o23fYxV6za3ra9I6Fml3lOB3zP9NWzLz/XIg0oItP2zHzO9pobbmjWyQxe+7TzvXNnywlRD54Y2bJZP/OCUElB9/ZHDyjE3PXpIef6mRw+Z/zP3edvywpRsu/1WecPlNL0WqzYr6qkAy+v1yuDgoNhsNrHb7eJwOCpa+fPaf2uP9UqIpReJREp3+NPvgdVMqKQPv5oJsKLR6ILGaobZH1AajUaj0Wg0Wn+1zRtWytmlv1IKg2aXvkO2bFjetv6fW7FNvv7IYTn/jrNyy/gB2bAxvPCaN66R00t/vVTz2aW/LK9tXGH6a7nQ9sa3b1YCoDecXze9pmbaW9d/Qal/2+23NnTeyORuJZw67/ZZCbwaUY558sW3lGM+eueshDa0LxSlvd22PD0hb7icMjNgV97LzVPPmF6bFZsV9VSAFYvFZHBwUAYGBmRmZqbqcV6vV2w2m0xOTpbOc7lcYrPZxOGw/p0ujExNTVXMbopGoy1trO7z+ZrexL3VsQAAAACzFM68psxmSr7y7gX3eWK2KEu35OSWp1Jy3u3qptx3L0vL8dnigsdIBv+XUnfhzGsL7tNs+794pRIanF35ktklNeXs8mVK/Xuv0HV2PwAAIABJREFUuqzuObtjRfmXH6vLAx9Ykak4bjZVlGsfVo/zv5brxI+xqBTzeUmEN0j8Po/sufxi5f1T7oZ545fMLhUN6qkAa2xsTAmmahkYGBC73V7xmM1mk1gs1qkSO6baDKjymVLltCWI+lCp3kypSCTStrEAAAAAs+SP/UzdT2r9+S33dWK2KOOrMvKJexIVd5PTt28+lZZkZmEhVmrDRUrd+WNLFtSf2QqzZytCg1zsmNllNaWQTEr0wvcrP0M6Wn1ShYjI/SsyyrVxyUhCTieMr40Hp7PKscNPpjrxY/S9YiYjifAGOTZyu+y+7IKqoVV5S77Weyu1FqOeCrCGh4cbDqBGRkbEZrMpSwa1x4LBYCfLbIl2p8Hp6WnD56enp2VoaEhcLldT57nd7ornA4GADA0NidvtrjlW+fOtjAUAAACYJbvnXvWOfq9f03Qf2w8X5Pbn0/KRO6uHVuXt+sdSCwqxyu+cmNt3f8t9WUFiw1p19tJnLzW7pJYcvuVG5ec48Uj19+XI6ULFNTO+qnL2lWZ3rKAc++E75uREG2bzLQbFTEZmV78iR923yq6LP9BwaMUsrN7TUwGWtol7I/tYaWGXPqzSlhZaMcDSZi+NjhrfklVb9lc+a2p8fLzqxun6WVvxeLz0eDwer9ikXU/bI6v8zoetjAUAAACYJfPmkBIEZXe46p8kIvmCyMo3cnLdo6m6YdXwkym5+v5kxeNfejjZcgCR3fnvat0zt7TUj1Ucf2hUCQuOfa+x98FqzvinGl5GeOcLaeV6+MQ9CcnUWRX4hYfU6+jp9Y3f6XCxKSSTcnb5Mjly600Nh1a7Lv6AHHHdLGeXL5O5dauYhdWDeirA0vaxGhkZqXlcLBYTu90uNptN2StL29DdiksI9QHQ+Ph4aZleNBotLfkbGhqSSCSinKffm8rn85XCo1AoVJoRZbRUUAvEnE5nKcSKx+PKWOVLBVsdCwDQe+bWrTK7BABYsPTmAXUm04FHax7f6DLBi+5KyA9fzMi+44XSeUYh1tX3txZi5Q48qtSdiVzd0s9vFQdvUDdAP/3CM2aX1JL86VMSveC9dZcR7jxakA/foV4LgUj9MOrp9eoywi88lOzEj9Gz8qdPyRn/lBy59aaK5Zy1Qquj7ltldvUrUsyoM+DKZ9QxC8v6eirACgaDpTsKulwuw43c/X5/aa8r/Ybtfr9fbDabDA8Pd7PkpgQCgdLdBsub0+lU7kBYfp7ROdoyQKMZUfF4vBQ6GbV2jgUA6D17r7qs5/YnAYByqTXvUfeSOr7S8Lj10bzcvSwtAz+sHVzdMJ6SJ9dlZd/xylBq55GC3PpM5Yytr46nZNPufFN154+/rG4+v+5DLf38VlDMZCrChsz+vWaX1bJDN11Xdxnh7c+rs69uejwlZxrIonYcKcg//WD+Gjzv9jnZsre5a6ff5GLH5Ix/Sg7ddF1FeFit7b7sAjk2crskwhukmK/++qWjMxXn8gc8a+upAEtkfh8rrdntdnE4HKXZVVobGBgozbQKh8OlGVmNLD80UzQalampKfF4PKU2NTVVNxjSZmpp5/h8vqohlF4gEBCfz1c6b2Jiouom7QsdCwDQG2ZXvyI7zztXZle/YnYpANC6Yl4SL/+OEgQVE/P/n3tqrij+LVn5t8l0xd0E9e2j35uT7z6XluVbczKXrj2bat/xQkV4YbttTr78SFLWzDR+V7ni3Hal7sT0n7b8Mpgt+Vq4IlzoZeXLCPdd8xnl+ZVv5Cuupxcjjb/3rmfV6+eh6er7ZvWrXOyYnHrmiYqZe7Xanssvlvh9nrqhVbkjt96k9LP/i1d28CfDQvVcgCXy9myq8sBKH2iNjIxULBOcnJwUv99vUsUAAPSIfL40pf74Q8b7MgJALygmd6uzmF7+bZFiVqLHCjK+OitffqRyyZ++XXlfUkaXZ2Tz3kJT4x49XZQRf6aiv2seTMr0mw0GGfk5Sbz4m/P1L/tVKWZPtvAqmO/ETx5WAoKjd3zL7JIWJLMnKrs+fv78z/Thv5Pk65tFRCSREXE+pc7C+86zack1cQkt2ZKrCD8TdYLTfpB8fYuc+OnDcmj4Kw0vDzzwlWvk+IM/krn1a6SQbG255dz6NbLrkg8q/Z59cWmbfzq0S08GWJqZmRkJBoNKAwAArZsNvlz6H7jDt9xodjkA0LLCiVeUACu+4ly5J5CRgXtrLxO8/rGUPLE2K/vizQVXeifninLvi5Uh1pXehAQanI2TDP6FUn/h7Ost12OmI98eVsKBU5M/NbukBTvynW+oywgfe0hERF7YrO5h9dE752T1THNLAI+cKsoV96nX6KvbG5/B1TPyeUls3iAnHv2xHLzxSxI9/z2N3S3wa9fKiUcfeHumVbY9m9wfG7lNGePwN78qhUSiLX2jvXo6wAIAAO116OYblI1PAaBX5Q6MKQHQi49/vGpodeH3EuJ69u1lgrOp9sx2SaSL8uOVlSHWp+9NyAub6wcSqfUfVffvivXeapJiPl9xhzijTc97Tfkywv1fvFJiZ4pyw2PqrL67lqRb6v8HfnUZ4d3LWuvHipJbX5MTj9wve6+6rOHlgfu/eKWc+MnDkj10oCM1paMzFftrsY2CNRFgAQAAETHezDSzp/a+iABgRdGjBdnw8reVAGj84esrwqQr7kvKj15KS3hPZzbKzhVEHn01W7En0sd+kJCn19eePZJ+/fPqHRT3/bgjNXZS+b8ruy7+QFP7E1mV0d0In1u6R3mPP3FPQja3eF0F31KXEV7pTcjR063PCDRTMZ+X5NbXJH6fR/ZcfnHDodXBG74gp555QrJHDnelzmPfc1XsbdYP12q/6akAa2RkRBwOR1PN6pu2AwBgFUfdt1b8D+SZwBKzywKAhm3Y9fbdBD99b0KeeexzSgDkeeD7pUDgK48l5cl1Wdm7gGWCzXh8bVYuuktdFnbRXQl5fG31ECuz4ztK/dmZ3ts76tQzTyj/phy6+QazS2qb8rsRPvzVB5T3977lrc+amk0V5UsPq7O5/K+1Z7lcNxTzeUmEN8ixkdtl92UXNBRYRS94rxy66To5NfWUKXdBzh46UBFK8v9A1tNTAZbD4TDcuL1WY18sAADqM/oft53nnSvxe79vdmkAUNOpRFGWRXLyradTcr57PiR69YnzlADoW94J+c4zKXlpa05mTViR9cyGrHzsB+pMrPNun5NHX80abvKd2+9T6k9HBrtf9AKV3+HtxE8eNruktjk19ZTys6289LOl9/Uqb1K2H17Y7J0Hy5affve5VJsq74xiJiOzq1+Ro+5bZdel5zUWWl34fjl08w1yxj8l+dOnzP4RKmZh7b3qMmZhWUxPBVjhcLhi0/byNjk5KQMDA2K328Xv91fcjRAAAFSK3+cxvsPPl682uzQAMLTrWEF+sjoj1z2q3vVNa9uf/lMlAHrjzU1mlywvhLOGm8g/sCJTcae5fOxFpf7U+vNNqrp1uz91ofJvSvK1/lkdk4sdq/g389O37BDbbXMy9urCZ0uF9+TlQ2XLTncetdYywkIyKWeXL5Ojt91SsddZrdDqyK03ydnly1q+c2CnMAvL+noqwGrUzMyM2Gw2cTgcZpcCAIDl5U+fqnrL6uiF7+evjwAsZcOuvNwTyMjlP0oaBle22+bkw7efVsKfuSXniBStcSe3F1/PyVXeytr/f/beND6K80z3PvMmM5OZ5D3JzJmZZObNnDdntiQzmZlMTmacOPGJI2PAIDA2NjJgCJvBYISxWWQwNrZsQCyy2MUOYgchdoRAgGjEKtQgIRA0au17t/buqu7qrqrrfCBanqqW1FJXd3W17v/vVx9AXc9zV3VXdz1X3fd1b7wooJnrFLEkrpSJn7v8Ax2j7jtCRZn690QQ9A5LU6rmTmeOcc07W/DuLh5Vjdo0AlhwkBVnj9wKnzLC5pNHu713UG7FI15EXcJSOK5fDZvPgOyuhbf6kOr/KQsrvIlIAQvoLDekDCyCIAiC6JmGlG093ni6LIV6h0gQxACnhZNxPs+DpcfcGLzCt2gVtcyJoSud+Py4G9fMD1nx59L39T4EhquFIqZtV4tYiefcjFm3SoQzEC1n0lSm3JFG/rYDzDFeem0iUnsx5+8Lh295mM9H3KHwKCNs2LGpV9GqZPQQ1CcuB5dzM2xEq3ZkrwP81R/Befa/gb/2U4gNWR1/89rqVcIcZWGFD8b6FuwDycnJ5IFFEARBEL0gC4LKYFWZPt988qjeYRIEMUApsUk4cMOD2Sm+ywTbt3GbOGy8KHR0E/TWnWHL7269qPORqLn51Iv3dqtFrBWn3ahoeCZicZd/wByHxJXqG3QfUGayNOzYpHdImrPuQKVKuGkoq9Ns/Ke1El79qrPkdNByJ+6X6ZcNJIsi7BvWdCtalY4dAdvaleDMOWGbtSR7HXDd/LVKHHbnjoLkLAKgtlUoHTsi7ES4gUrEClhTpkwhAYsgCIIgekHZIap41CA0bF3P/F994nK9wyQIYoCRUyxi/QUBYzeq/aK6bnNSXDh4w4NSG+sN5CndwCxOhQfTdDqSnjGXiPhwv1qc+yzNhaI6Ea5bLzLH0TVTJNwpGz+K+S3hcm7qHZKmZBV68fIKJzJGT2Uf+qSpy9ICIf64m/ls7MjSR0iRRRG18Yt8lgfaNyeBL8jTJa4+IXvhNr+hEq86tnNfh/BoLrz1xaosLK3fV6J/RJyAZbFYOrKvqISQIAiCILpHFkWUTRzN3KDZNyeBM+cw/1cxY4LeoRIEMQBo5WVk5Hux9JgLgxO6F62GJDjxWZobFx540cb79hoSHs1lBaynX4T4aPynoFJC3CG1iLX4qBt1N3/HHIenYrfe4fqFL4NzydGmd1ia4fLI+CT12Xu2bGZKUEslz973Mp+LWbt5leF/sJF4HtULZ6vLBMcMg1BqDWksgSA8mNa9eNW15PjCd9C8fySsg/+LOVbKwtIfQwlY7b5W/m6JiYl6h0wQBEEQYUvr2RNsinzMcLgeP4Snuop58lgyahC89nq9wyUIIkJxuGQcvCEgZn3P2VZDVzqRdF5Aia33Tmzu3FHMgtSXWXM40eiQfXZTPHrwY1aIsyzVO1S/aLtwlhV1PnxX75A05cqjTlFpSpwZhYN/05mRFP0i3Bp6R/KCjOGr2WsjlGWE7iKLz8yrqvmzwJlzQhZHoHiefKQSqvirPwJ/7afdCllth7+Fypn/2HHMTYf36n0YA56IFLBiYmKQnJysd7gEQRAEEbbIgoCaxXOZm1Hb+lUdf6+YNUlR+nFLx2gJgohUHC4ZQ1d2L1pFLXNi3EYOR2554HD5n3XCm37Clt41hf93GC/IeH8vK2J9uXkL69OTN0nvMP3CvimRze5NXqt3SJohSsCEzax32dUpc5jjbTq6X9M5l59iywjXnAtNJpDrYT5qFn+gEq9qPv4Qrof5IYlBCzwlSeosq8zvQXZVPvt7xW5wmd/rVshq2vLfUTb+J6iY+Tt4qit1PpqBjaEELLPZDJPJ1ONGJYMEQRAE0TttVy4oPCx+yzxJVZrvan0zThAEAQCPqsRuhav5B124bvFC7D3hikUSwF/6a2YBKvMlQYlfa3hBxiepnWLF/PUnWDP6O0P1DtEvKudOZ35D2jLT9Q5JM47dYTsDvrzCiZJdbBlh9ZJ5ms5pLmGvk+GrOQheTadQwZvvoOrDd1XiVW38YritluBOriHess3gLnyHzby69u8Q688xr5M4KwTLZ+Cu/INPEctx/GuwLfsumo98rNOREIDBBCyCIAiCILShNn4xc0Nat/Jz5u/NqWxr8PrV8TpFShBEJHPiLisG9KVMsDtkrojNtLj0/wFyeHZE84UoAZ+lPROxJifmsJkgl/5F7/B6xVNZDmv0i52dbYf+ylA+ST3hcMl4LYlTZUO5CgtgfeXXzEMh99Mnms0rSlCV2F55FDwFy3H9Kirem6wSr+pWfQ5PVUXQ5tUab9VecJe+z34fXPl7iDVHut1Har4N4eFsOBWiV/vWevRbcN19H5LTOCJeJEECFkEQBEEMMJy3smEd+ivmptSRncW8hsu5yfy9cpYxylYIgjAW6y8IzKL84I3AS6PEhststsX1X2oQaWgRJWBTpoARCdWwn/5Wx7HYTn8b2Y+a9Q6vRxxZmWwjkNmT9Q5JM/aYBJXg2uh4VtpaHceWETYfO6jp3Fsus3MvPurWdPx22i5noHzaWJV4ZVu/Cl67caqdvLXHwWX9SFE2+F14K3b6tb9Yfxbue291W1bIX/8veErXQxYag3wkRFcMKWDZbDYkJydjypQpjPdVdHQ04uLiYDKZ9A6RIAiCIMKW+jVfsl4WS+NUr/Ha6lE8alDnE/RhL5DvA0EQmrPwIOv5dO1x4JlS3srdbNmdOUaDSEOP4JWx66qAJ8d+yBzPnM33cTLXo3d43dKwfSObwZuUoHdImlBYLeJthffVblPn+9B4YDf72/rpAk3nN5dKeGl559yvJ3Gw1vc/U9EXremnUPb2ayrxyr51PcQ243SRFG0X4br+n6zodP6b8JT00YtN9sJTsRttJ/65WyHLlTMM3mptxUqiewwnYNlsNpVw5WsjE3eCIAiCUMPn30PJay/75U1SpfAwcVy/GuJoCYKIZLwiMG4jWxZVosGC3PP0c7ZzX6G2QkKoKb0wiDmeD9afwchEJ47eDk8Rq2phLPPb0Xr2hN4hacKGi2wG1PQdPMrtnZ9X16MHTHZzyahBEIqfahrD/AOsgKblZ6Dl+BGUvDGUee+sQ55H455tkD2hMY3XAqn5Fly3fqsSmoSiL/s9plByF7ZVP0PL7j/1LWSd+xrc9ydCtF/U8EgIXxhOwGoXr2JiYpCamgqz2QzgmbBlMpkQHx/fIWKlp0eOWSBBEARBaIF901dsG+yFsyHzvM/X1iclsEbuB3aHNliCICKaknpJ1W3Qq4FVlZA/lVlceko3BD6ojgj5k5njWZa85fflaxz2XQ8vYcFrq0PJ6CHMb4f7ySO9wwqYu8UiXvuKFVuP+BCPqhfOZssIjx/WNI5DN1kRLe6wS5Nxmw7uQfGIF5nYi0dGoenwXk3GDxVSWwFcOSPU4tXjjwD438XUF00H96A05l9R99nfoPXwH/kUsrjM70IonAep5Z42B0SoMJSAlZqaiqioKEyZMqXHboPtr4uJMWa6MEEQBEEEA5flMUrHjWRuUFtOHev29S0nj7Kdh5YtCWG0BEFEOtces53VFh7UZjHuuvMys6j01p3SZFy98Fg+YY5n645PmPO286oH7iB3pPMX581rzO9G+TvjIIvGMdDvjpVnWOHow/0uNDjUgkjT/l2KEv2FmsZhqRHxaiLbATGvrP/nV3K70bB7C4oG/5KJu3TMcLScPKph5MFH4krhvj9OLV49nA14Ay9/9FRXoWLm7559rif9GLaEv4TjzNd9+2OZ/gUe6wpIvHEM742CoQSsuLg4REVF+eVx1f7a9gwtgiAIghjoNO7ewhqzx06F2Gjv9vV8npldiEwbG8JoCYKIdPZfZ0WBDRe0ySbisv6JWUyKrfc1GVcvvOVbmePJODyVOW9Ry5zYnCnAoY3+FxCNe7f32OHWiJgeixiSwGZfnbnnu3SPf3AfRS93ikElr70MoUTbDoyfH3cpBMz+XTdiawvsW9aq/K7KJo5G6/nTmsYcdDwNEB5MVwlJ7rxJkFzVmk3TdHgv+2Dv4+fAX32pe3+sm7+Bt2I7IIXBxRkhGErAio2NRVRUlF+vTU5O9lvsIgiCIIhIR6gsR/lUtqtQb6UBUkszSt58hdlHKCsOUcQEQUQ6CafdzEL8xN3A/XxkoR7O9G90LiIz/l/DdwkT688xi+LqK8MwdRuvErHWZQg+s4JCSe2nC9gSurRDusYTKG4v8Okx9nO65KgLvND9ea6aP4vNdNY4k+nMPQ8Tz3u7eXA9xOMLr60OtrUrVeJV+Tvj0HbFYD5OkhvCow/V4pX5DUhOi6ZTeetqUTl7CnPOGnasgadsM1w3f9W9kJU7GmJtZHjB6Y0hBSyLpfcPYrsXFglYBEEQBAE0H9mnyqbyVJb3ul/VAtbPw5GVGYJoCYIYCMxOYTNJcksCLzWTWu6qSnmMjtSWzy6Gr/07rltEzNylFrFWnXGjplkfEUtsaUbpWLZM3fXA2F5A6Xle5vy+tNyJrMKe6zWVWWi18Ys0jammWcL4TWxGWPYT/2tIPZXlqEv4TCVeVc6eAufNa5rGGgoEy6dqwejOUEgtwanEak49yJZbjn8VrscPIXMlEJ7Gg7/6Q58iFpfxLbgfzIDYmB2UuAYKhhKwUlJSEBUVhcTExB5fZ7FYEB0djejo6BBFRhAEQRDhi7fRjsrYqcwNV+PuLX7tqzR9b/BzP4IgiJ5o4WW8mti5CB+S4ERdS+DCi1ibpljIvqJBtPoiexrhPN+l+9mFP4cscrhbImLuPpdKxPrypBultsC7OfYVLveOqhRN4rmQx6EVjQ4Z8/az53f5KXev+ynL74tHD4FQqm328lfpbkX2Xe9xAYD76RPUfv6RSryqXvAe+Ht3NY0xFHiKV8N57g8VZXu/htgYvCQW0W5D5fvvMOfPvmVtx9+l5hwID+fAeeHPfQtZl38Aj2UJJMfjoMUYyRhKwLLZbIiOju4QsXxlYplMJsTExCAqKgrJyck6REkQBEEQ4UXr6TT2aeG4V+Gy+Hfj1HLuZFANaQmCGJgUVLIG7tO2++6G2le8JUlsGdGDGZqMqze8wtervTQqv1zEwoNqEeuTVBcstaEVsVT+QPGLQzq/1hy9zZbqvZrI4Y7VvyzBqg/f9bthSn+4Wshmhk1M5lDf2vP77SrIQ83iuSrxqmbJPLgePdA0vlDgLUuG88KfKbITfwqx/lzQ524+foS9rxo7AvzDfOY1oi0d7ntqU/mO7NDsn8NTuhay0L0XKaHGUAIW0NlhsH2bMmUKYmNjERsb2yFu+dOpkCAIgiAGAhLPozouln1SuOkrv/d3PXrAlh7+7g3InsB9agiCGNicz2cX4J+l+ZdB0htC4QfMItFTtEyTcfXGdSuKNaa3X+7425MaCZ+kulUiVtxhFx5UhK4DYN2yJazP4sE9IZtbayobZczc5VJkOflvlt64Zxsr5n2hrZjX5pLx7k62hDQ9r/vfZi73Nqo+nKkSr2q/WAy39ammsYUCb9U+8Jf/J5vZdOXv4a05Epr5GxtUIqV9k48qMVmCt2ovXHcGd++PdWcovFX7QxJ3JGA4AQsAzGZzhx+WcouOjkZycjKJVwRBEAQBoC0znS1lGDUIfL7/niQSx6Fs/KvMGO6nlPZOEERgbLvCdiDckaVNB0JX7uvM4tBbtU+TcfXGnTeRPa7KFObvJTYJX5xQi1gf7ONhLg2+iCW5eJRPHsP8VnB3bwV93mCx5xqbfTV2I4eHlf5ntPH37zLnouTNVyBUlGkao/Ia+vKE7053zutXUTFrkkq8qlsVD091paYxhQJv7QnwV/+ZFa8yvwtvxc6QxtFy6hibhTVmWLf3V7K7Hp7iRPDZP+tGyPoDuO+/DdGWEdJjMCKGFLDasVgsSE1NRXJyMpKTk2EymUi4IgiCIIgu1H4Wx9xg1a/5ss9jVC/+gBmj9cLZIERKEMRA4tNjbHbLhQf+m1D3BJ/9czZTKYheOKFEeLK418yyqiYJK8+oRaz3dvO4+VSb89sdfEEeu5h/Kxpic1NQ5wwWT2okTEjmAhNYJQmVc6ezv51nj2sap7mULcN9LckJax0rsrVdykD51LdU4pV9w2qIDcYrXRPtl8Bf/y9W/Dn/TXhL14U+lpZmVCsa3djWr+pxH8nxCMLjRarssQ4h7uJfQij8AFJLboiOwngYSsBqF6vM5uB0FCAIgiCISMJ5/SqKXv5Fx42Vdeiv4LzV9+43Dds2sje+W9cHIVqCIAYSU7ax5U+PqjTIEpJc4C7+FesVxZUGPm4Y4CnbzHp7Fcz0+Tp7m4y15wWViPXODheuFgYvE6vlxFGVr5JR2XSRPX/TtvMo6YcpfsOuZDbjadknmsc6X+F/lnqnU6hsPXcSZW+PUolXDds2QHK0aR5LsJGab8N1+yWV6KNnmXDr2RNspt3oIeDv926GLzaa4H7wDpzpf+LbH+vqj+EpWgaJ1zZrLxIwlIDVXjZoMkXGkxSCIAiCCCb1q+I1MdRVliHWLJ6rcaQEQQwkapplDE7ozHB5PYlDm+/qpz4hOy2Kbl9/C8ih78YXDLx1p1nfnLsjun1tmwvYnKnOxJqYzGuW6aakfvUXrEiyZ2tQ5gk25hIRo9ey2VeHbvbP91HZlbFkzHAIleWaxnvoJlvq+NHhZ15yLccPo2T0EGZ+69BfoTFlO2Sv8XwspbaHcN99VSX0CI8/AhB499J+x+VoQ3XcHDbTPWmF3/uLtWlw5b7WvT/WzRfgLd8K2esM4lEYC0MJWPHx8dRdkCAIgiD8gL+Xg+KRUcxNVduVC/0ay11kUXTbGQnJ6dA4YoIgBgp3rKyB+5wUbToQivZMdvF341eajBsOSC332AyNa//R4+vdHhk7stSZWG9t5HHmnsYiliyjYsYE5nfCkZ2l7RwhYvVZ9pzN2cujvqV/Iqjs8aDy/XfYMsJzJzWN11Ir4dXETsFtcAKHh5t2wRr9Iut/+epLaDq8V9O5Q4XMl8N9f7xK3HE/nA149c8kaz1/WuU1yuXe9nt/WXTCW74VrpsvdC9k5b4GsTYtiEdhHAwlYFksFkRHRyMmJoa8rgiCIAiiB2zrV6uypmShfybJsseDsklvMuMp20UTBEH4S1oOmzWy+qw2HQi9lTvZBe69sZqMGw7Igg3c+W8wXjmQej5vMoB91z0YupLNKHo9iUNajnZZOK6nj9lMo9dehreuVrPxQ8W1JyKGrmQFv1PmwMS+hp2b2TLCFZ9qFG0nnx9/lm035IsGrJu6nrEOaM/8ajmVqvm8oUD2NMJUe/RwAAAgAElEQVT9YIZavMqbBNldo3d4AH7f7VnhFVrXD79RmS+DUPQl+Ks/9u2Pdf5P4c5/J2J8/fqLoQSs1NRUxMXFISoqCjExMR3m7T1tFotF77AJgiAIIqS4Hj9C6VvRmj71VZrBt549oVG0BEEMNNZlCJqUaCnxPF2qKC+K02TccIHP+gfW38tZ5Nd+R255MHINK8xEr+Y0O++t6aeY34fqBbM1GTeUeERgaRrrJ7X4iBvOALVV7u4tRQbzCHiqq7QJ+vecMXsw8rNqJE9mH1wVDXoOZb8bjdaMM5rOFzIkAULhfLV4ZX4DsvOp3tExtF08x2ZhjXgR3J0b/RpLasmF+9FccBf/0reQdfl/wvNkMaS2RxofhTEwlIDV7oHVl438sgiCIIiBRsOOTcyNVNXc6QF3g2pM2cZ22tmYqFG0BEEMNOYfYA3cr1u0MRd333+bNXcuiyzbEdeNX7AdFptu+b3vyVwP3lzHZmK9vMKJPdcEeMXAPIRs61cZvtHH+Ty2rDVqmROZBYGXWsqCgIrZU9gHQOdPaxBxJ1VPq3HonS9V4lXF9PFwZGVqOlcoESxLVeINf/VHkN3hl90nCwJqPpnPemGtig9oTKmtAK47Q7stK+Qu/sWz7zg5uB1Gww1DCVjtXQj7slEGFkEQBDGQEMpLUT55DHMT1Zx6MOBxHVczWVFs/iwNoiUIYqDh9siI2cAKKWV2bYzWXbeimAWet86gmSfdoBTovFX7+rR/ep4X4zfxKqFm2xUBnNB/EatyzjTWb/FyRr/H0oNmp4wFim5+X550Q9bIG9y+bQMrbKz8XJuBAXgqylC3YqlKvLo7YQqcN/vedThc8BSvgfPcHykMzX8NsSF8k1PaLmWwpvnDXoDz5rWAx/VW7e9WyHLdHQnZ06JB9MbBUAIWQRAEQRA903RwN3MDVT79bXhrqwMeVygrQdHgXzKtogPN6iIIYuBR1SQxQsHIRE6zsbkrihK71sjy6hMef8RmmFn973bWzoMKEcNXcyoRa/kpN8R+6Iie8lJYh73QWTo1/P9AKC/t+0A6cu6+R3U+iuq0617pvHODLSMcNxIeDX6XXZbHqFGU9xcNeg5n3ngXHyy6DsGgiTmesi3gLv4PRdOCn8Jbf07v0HpGFFV2C1p5nsmCHd7SteCzf97FE+tP4K0xprdZIJCARRAEQRARgiwIKBkzjG1lnrJNs/FLx45gxnZZCjUbmyCIwBBbmvUOwS+uW9hSrQ/2uzQZV/Y6VNkJkYanLJn1+Cp4t1/jPKoS8cY6tYg1fQffZ+HGcf0q+9Bk8ph+xaQXgheqc7H8lDZNBbqi/P1su3IxoPHExgZVtnXRoOeQPfINvPZpBaKWOXHlkfEULLExG85zX2dL5TK+BbHRGNlkfJ5Z9Z7weWbNxpc9zfBYlsCZ/g24772l2bhGwtDf7DabDSaTqceNuhUSBEEQA4XW9JOq9HXJoV2L6dqlC9nSxJNHNRubIIjAqF26EE1H9+sdRq/sy2YN3Ddl9q87qhKprYDN2Mj6B03GDSdE23m2fOjO0H6PVd4g+RSxXl7hxB6T4Hc2ln1zEuuPuHZlv2PSgz0m9vM4dKUTVU3aZV+1ozxPdQlL+z2WUFGmelhVNOg55E56B6/E2ztN6I9qL8QFE6mtAFzGt1gh+tzXDVcKXDVvJmu5MG+m5nNIXClkV6Xm4xoBwwlYZrO5T2buZOJOEARBDBTKJo5mjXQ3J2k6ftOhFNbHI3G5puMTBNE/3FbLM9F6yPNwXL+qdzg9svyUmxEMTpm16YQn1qayncpyhmsybjghteSyIl32/w5ovPtlIuYfcKlErGcd+Fy4Yek9g6dixgQ2syjzfEAxhRJLjYTfbWFFvK2XtRFUlfAFeaoudbLQ97lchQU+xauaJfOQW+hgjuX1JA7F9dqLccFAtF9WNSlwnv8mPKXr9A6tzwQ7C2ugYygBy2KxIDo6mroQEgRBEIQCZRmHdcjz8NTWaDoHZ85hS0WmjdN0fIIg+kf1wtnMwjicy3unbmNNxJ/UaLPA9hSvUZTXaZ/1oDeyuw7Oc3/YWVqV+V1ACkwAbHTI+CzN7VPE6i0bS+J5WIc8z/wuaP27E0zWX2Czr0YmcnC4NHJu94GyjLCvYjNfkIfiES+qxJHa+EWQxWedPKfvYK+vY3e0EYiDidSSA9ftQaoSYE/RMr1D6zehyMIaqBhKwEpMTERUVBSmTJmC9PR0vcMhCIIgiLChctYkzcoTukNytKlunCWe13wegiD8x9fT/pIxw+C11esdmopGh4QRazoX16+scsLWpo1gIDycE7DBuRHgrvwv5jhlriTgMWUZOHPPi3d3+c7G+uiwC9lP1NlYXM5N5nNXNn5UwLGEivtlIt5UlFDuvx5csSeQMkKH6bJKLPSVaX3wpkf13oUzkqMQrrujVOKV8GQRgOCJicGmPSuWsrC0x1ACVnvpIIlXBEEQBNGJrwWs22oJylxK01i+IC8o8xAE4R/KJ/3tW8WMCWEnMOeXi8zi+p0d2sXnymUXwd7qA5qNHU7wN19gOy02XtNsbEuNhK/S3Ri0XC1ivZ7EYUeWgLqWTlGhcfcWVpBZtkSzWILNmnNs1tnsPS7UNgdXMOlvGWFr+kmf4pWvJi1PaiSMTOwU5gavcCKvXAzG4QSMzFfAff9ttXj1MBayVzv/Tr1Q+oZWzJigd0gRgSEFLIIgCIIgOqlZMk/lhREs6hKWMnMZwTSaICIVX+K18rugvbQoHDh3n+1A+MUJ7Uym+eyfKYQdY3Qt6yvue2MVQt1Bzec4d9+DWbt5n9lYCw+6YHr8LBtLKZ62nEnTPJZgcN3ixSur2OM6fjc0pXZ9LSNsTjvk89puTjvU7T7KktBdV4Pj6xUIsqcJQsFMtXiVPxmy2zhlqD3hKwsr3D0KjYChBKyUlBTytSIIgiCILoQ6TV15M10bvyhocxEE0TNKAcE67IVeS4z0ZOtl1nNot0mjhbXIgbv4F2xpHV+uzdhhhlC4gC2VLF4VlHms9RLWZQgYvEItYr36FYcdFx0oUnzehFJrUGLRElECPj/OlkrGHXKhlQ9NuVp94nK/ywiVJYft/pYO0+Ue5zhzjxWK39vDgxfCqBxP9qo+x86z/w1u85uQnE/1jk5TKAtLewwlYNlsNkRHRyMuLk7vUAiCIAgiLKhfFc/cHFXOmhTU+ZQlEGUTRwd1PoIgfKNs3FA06Dk4b2WjMnaq6v/DJTNmyVFWOLj0sPcud/4guyqZhTB34TuajBuOeEo3KMqtZgd1vox8L2JT1N5YU+PYph7FowYFNQ6tuPDAqzqWCw+0+Rz6Q9dmKNbB/4XiV3+jKiOURVEldLWXHDpv9Z5ZWN0kY/wmNoPuug8PM70Qnn6hEq/4qz+CLNj1Dk1zKAtLe8JWwDKbzTCZTKqtPQsrLi7O59+Vm81m0/tQCIIgCCIoeGprVL4Ywb4xkgVBNafkML5XBUEYjYoZE5jrsL3LldjYoCpTsg55Hpw5R+eIgUlblB0ItSlvFBuy2MVw9s81GTcc8dadYbNW7kYHfc4Sm4QNF9x4ZWXne7dq+nbmM1ayeGHQ4wiUVl5G3CFWjPs8zQWvGLrsJFkUUTJ6CIoGPYfyST+GI+1rcF58Gd6qfZAFO2RRRG38IrV4NWpQnzwnE8+x2Y7rL4RHGaGnLFklXnGZ34PsrtU7tKBRt2wJZWFpSNgKWO1+V4FuVG5IEARBRCrK8oKyiaND4nejXDj780SYIAjt8JV91bVxg1BqRfGIF1XZG0JFmW4xVzXKeKnLgvqNdRw4jSywPOXbFaVIb2gzcBgitRWwYp3pJyGbO7PAi7n7nglAJ2Nimc/X7sV7NcuoCxbH77Id+l5Z5cR1S+g94tqzq+o//2uVmNO6/3uoWfx9lI39105xcMywPl+7WYVsw4RJW3jNOn72F29NKpznvs6KVxf/ApLjsa5xBRtPdaXqwV9b5nm9wzIsYStgJSYmIjY2NuDNbKZ2lQRBEETkITnaVH43reknQzK3srShcf+ukMxLEMQzlCJy7VJ19guXc1O1aCobPwpiY4MOEQO3nrKlW3P3adeB0GNZwvpCPflIs7HDDdnrYAWAjG+FdP7yBgnJlwQ8eOUl5rM1NS4Hw1dz2JwpoLwhjPyWfk9Ns4TZe9gMwDXn9MlKai8jbD3wDZWAxYhZh/4IjRv/Dq7C3ZC9jj7N0eaSMWMne7wZ+foJjGJjNpzp31B9dsUIbbagRGn3EKoHjpFI2ApYBEEQBEF0T0PKNrZ8Y8wwv9pxa0HLmbReF88EQQSHtisXe8y+6krzyaOq11bNnR6y74quHL3NZr8kaigeuO+9xQpYZcmajR2OqAzrQ+wdpPT1eTjkNxj0ZWvHe/v+XhcuhtBXyh/2ZbMldW+s5XCvVB8BQRZFlE/5dY/ilWpL/wZcd4bCU7oBElfq1zzbrrDHvPyUdl0/+4LkeAwu41vs8Zz7Orx1Z3SJRw98ZWG1ZpzVOyxDQgIWQRAEQRgMWRBQMmYYcyPUdCglZPMrFy8lY4aFbG6CGMjIooiyiaP7JCDb1q5UiVg9dT4LFl+ls4vpI7c8mo3tuvELZnEs2jM1Gzsc4bN/zhyv1HI3pPMru9Gmx8xUGaO/spLDhosCSu36Z2NZ6yRM2sIx8W2+pK8nVNPul5n30HHia30StPirP4LnyUcQG7IA2bdYmFvClhGOXsuhxCaF9DglrhRc5vdU8Xur9oU0jnCAsrC0IawFrHYfLIIgCIIgOlFmVRSPGhRSI3VZFFXli15bfcjmJ4iBSmvGWZU5u1Bq7XEfWRRRvWiuSsRqSNkWoqif8cE+tpzp5lPtFm7KjCTJWaTZ2OGI2/wGKwbUpIZ0fqUptTlxCxYcVHcqjFrmRGyKS9fSNQDYepkVT3+3hYelNrRCjhLu4k+Y97Dq/f+F4hH/G1Wxf4eWfT9UZyz1sHEXvgP3vbc6jODbkQHMP8C+L6l3tBOOe0N214K/+iNVvJ6SpJDFEE5QFpY2kIBFEARBEAbCVwaGfXPobwYrZ02ittAEEUJ8Xfv1q+L92lfieZRPG6cSsUJlJMwJMt5cz2bAVDRoIyDI7mpwXYyhuQvfgext1WTscEUonMcKAsVrQjq/MgOYzzOjplnCjiwBryVxKhFrcIIT6zLcKK4PvWiUVy5ijOKzl3JN3+wrqfU+I1C1Hf8ayt56Ztpet2wJZFGELNTDW3scQuF88Dee9z87K+PbcN15BcLTLyDaL+PIzTbm2BcdcYXmGB2P4c59XRWf8HhRSOYPV/RqvhNJkIBFEARBEAZC6X9jHfaCLqbMypuwxt1bQh4DQQwkfGVfeaor/d7fU1ujEh6sw14AX5AXxKifYamVmEX0xGQeskaVZWLTTba06tq/aTNwGOMpSWJFgUdzQza3UFGm+hxKfKchf/YTEXGHfGdjvbebR/r90GUAAcBX6W4mhpm7eFQ16pt95Sldz7x/TRu/0+vDKKnpBjzFq+HOfQ1c5nf9FrSar/wMx/e/i88278ZbqwsxOIFDfnlwj192VcGdN1EtXj2MBcS+mdFHGmJjgyqDvTntkN5hGQoSsAiCIAjCQCi7j/mbgaE1bZnnmTiqF87WJQ6CGAjIgoDSsSMCvvZdhQWqxVPJmGHw1NYEIepOLj9iOxAu1jALxFt9mFkku3KiNRs7XPHWpDLH7Da/EbK5lUJqZexU1WtsrTJ2mzx4Y506G2vQcieSzrtRVBd8EemGxYvhq9n5j+WEVkDzhds8hnn/ahf9bZ+6+UrOIngrU+B+MAO86V/9FrPKT/wNLux/DTcy10BqvhOUY5O9LXAXzFLN7c6fDNldG5Q5jYbyAWAom/BEAiRgEQRBEIRBaG+93XUTKsp0iUUotap8uAiCCA5K0+y+Zl91xVcXw/LJY5gsGq3Zc431INqcqV03NI91FbtQLpil2djhith0ixXtbvwiZHMrjagbdmzq9rU3nnqx+IjvbKyZu3icuRc8MUmWgfjj7NzzD/Bo5vQ1lZe5YnCX/oZ5/1rPr+z/gN42iLYMeCyfwnV7EJzpf+Kfb9a5r4O/+QKEx3Hw1p3SppOlLEIoXKgWr8xvQnI+DXz8CIGysALDEAJWcnJyvzeLxXdbYYIgCIIwGtULZ/ep+1iwKR7xIhNPfxfUBEF0j6+uo/YNgXkeNe7fpRKxqhfODpoXy5cn2TKuM/e0M/UWHs5my5SsCZqNHa5Irko4z/5Bpxhx6fvQrCazF5Q+bL35HzY6ZKRcE1Q+VO1b4jk3LDXaZ2NlFnhVc6Xn6WsmDwCeyj2KboL/qel7J7Xcg6d0I9z3xoG78gP/jeCz/gnuvEnwlm+D1Pawf8dW9IVqXFfOK5Ba7ml2fJECZWH1H0MIWIFsJpNJ78MgCIIgiIBx3r4O69Bfd97wvPwLOHU2Tq9ZMo/tpnOBuukQhNY0Hd7Lmv6OfxWuwoKAxpTcbtg2rFGJWPYt6wBZezFhxk62A+H9Mu2EMtfdkcyCWaweGJkM3OW/ZY5b4iuCPqdQYkVRly5qxSNehKfKv3lvW0V8kur2KWJN38HjlNkDSSMdp80l46PDbPbV0mNuCPrrV3DnT1OYmn8UtLlkdzXE2lS4H81Fydmf+y9mZXwbrpxX4Cn6AmLDZUDqveTXU5IE7vyfsuLVzRcgNl4L2vEZGbfVgrJJbzLfv00H9+gdliEwhIAVGxvb781sNut9GARBEAQRMPWJy9jsq8/i9A4JDTs2qRe/BEFohqeqAhXvsr539m0btBm7vha1X36sErGaDu/VZPx2Ghwyhq/uzL6JXs2h0aFdxgl/7aeskNN0Q7OxwxnXjV+ywl3TzaDP2XbxHPNZqfpgRp/2b3bK2H/dg7EbfWdjrT7rRmF14ALqyVyPqgvitSf6d3qTBTv4qz9i37f60Dz4yXrkQuy6C9i8/XNcOTgM9af/3G9By5X9M7gL3oO36gAkrlQ1tqd8O7jMv1Ls8x8Q69NDcmxGpWH3FuZ6qpgxAZ7Kcr3DCnsMIWARBEEQxECGz7+HktcHs9lOmfrfGDouZbAlSItC1wmLIAYCylK/somvw/30sWbjuyyPUTX/PbaU5fXBaD1/WrM57peJjJjw7k5tvbac577OLJxlT7Om44cr7txRzHF7a08EfU5l2ZNtU2K/xskpFrE0zbc31rTtPE7c9cDbT72ptllCbAqb8bfyjHaea4Eg2jPZTKeLfxGyuVt5GdN3dJ6XEQnVuHdrD9z33wZ38S/8FrOc6d+A685QeEo3QOJKITZmg8v4liKD61sQG7NDdmxGRSgtRvnUt9iOzvt26h1W2EMCFkEQBEGEOfbktaxQFBcbVMNlf3FbLUxcpWNHQHK06R0WQUQEQlkJyt8Zxxpm70rWfB7u7i1UTB+vMnV33tJmAXrmHutFtOykdmKCxJXqJgjojfBoLnPsnpKkoM9Z9eG77IOUjP5nD7XxMg7d9GD8Jt/ZWAmn3XhY2fdsrP3X2YYBrydxyC3RP/sKUL9nwoNpIZ1/62X23Cw79ftrUfZCbMyGx7IEvOkn/otZZ/+bSkB2nvs6vHVnQnpcRqZx73b2u3faWAhlJXqHFdaQgEUQBEEQYYy7yIKyt0cxNzgtp9P0DgsAIIsiyiePYWLjC/L0DosgIoLGlO0qUcltDU4nr7ZL51E6ZriqPMwdoNcWAGzOZBfNKde0MypWZrTw2T/XbOxwx1OSxIohj4KbAeupqkTxyKjOTpiDfwmhuCjgcc2lIr444dsba8o2Hmk5Hrj99K4qrpcwdRubfbXxYvgYY3OXWVP1UGTNdeVuMZsNOXoth5J6tUgocaXwlCXDdWconOnf6JOg5a3aF9JjMjqeijLVA4TGlO16hxXWkIBFEARBEGFMw56tzI1NZexUiI0NeofVQW38IvaJ/NnjeodEEIZHKC5CmUIcbtizLahzNh87CGsXg+52rz1PVWDdRRcfYUvFrjzSLhvGU76dWTy7772l2djhjrf2BHvsuaOCOp/DdIn165k1SbOxnW4ZR255MDGZ9ylkLT/lxoOK3rOxtl1hxdK3N3MorAqP7Cup9b6qzM4fc3RNY5CBefvZ6zH1jqeXnVzw1p2B8GAauEvf71G8CkUWYCTSdGA3Wyo+eYwm4nCkQgIWQRAEQYQpnupKVChKiLQ2WA4UZZaIbcMavUMiCMPTsDNZl7KShp2bVabu9UkrIDkd/RpPkoEJm9kSsae12nU59Dz5iF1APwleR7dwQymI8Nd+GtT5lJ+N+q+Waz5HXrmE5ad8Z2NN2sLj6G0P+G4Sqh5UiHhrA/tZ220Kn+wrwbI0pIJjdxy4wRrcLzrcNxFNar0P4ekXcN38dUgzACMZX806Gndt0TussCWsBSyz2QyTyaR3GARBEAShC01H9rGL2Klj/W5ZHiocpsts2dG8mXqHRBCGxv30McomjmYXM/t3hWRuydGm6ngaiPdWeYPELJbHrOfg6iXhoy+4773FCljlA6f0RvY0h9T/q3rR3JCUsrs8Mo7d8WDyVt/ZWF+edCOvXC2CJp1nha8ZO10ob9BOLA0UZbdMT8VuXeJ4UiNhxJpOoW9wghP55f3LUpMFOzwVuynzSgOaD+9VNOwYDffTJ3qHFZaEtYBFEARBEAMVsakRVe+/wy4id4ffEzlPRRmKBv+yI8bi0UMgNjXqHRZBGJaG7RvZUq13J0AIYWt1T2U5aj5dwMRgHfprNB8/3Oexcqys587MXdo2n3Dd+j+MKCDW69+dNWTIErjMv+linv3/QHZXB2UqscGOkjdfYT4TLg380XrC1iZj8VHf2VjDV3M4cbdTCS2qk1SvOdZbaVwIkVrusl5SF/4MUttD3eKZf5AtI9xlCp9zNVDx1Faj4r3J7D3f9o16hxWWkIBFEARBEGFIy5k09mnc+FfD9mlc+fS3WSP3ezl6h0QQhsT1+CFKx7/Klg0fSgl9HA/zUfn+NLbL6FvRaLuc0adxjtxiy5XWnNO2pIu7/P8zApaeooAeuG48xx5/852gzOO8la0qaYU3NKJHRr4HIxN9dyp8f++zLCulIDNhMw8xfJKv4FUY7rvvjtQ1nox89roct5HTNR7iGU1H97PfueNHwfX4kd5hhR0kYBEEQRBEmCG7XaiOm8PcyNg3h2+Kft2KT5lY+5OpQRAEYE9eyzZtmD0Z3trgZNX0hvP6VZT97g02G2zGBHC5/oskK8+4g5YVI/EVcJ79g84Sugt/Dtnbptn4RsBtHs12gKs5FpR5GvftZD4HdQlLgzJPd/SUjTV0pfr/rjzys21hiHDlvs6WDxav0jUeXpBV5+1BRXiY3Q9kvLY6VM5hHxzYt6zTO6ywgwQsgiAIgggz2i5lMDcwJa+9DD7frHdY3dJ0KIU1cg+CuS9BRDp8QR5K34pmxeDUA7rG1HruJIpHvcTEVB0XC7fV4tf+03ewPkb3y7RbJItN10NqYh6OCI/eV3SBWxuUeWqWxik+lweDMk9vXHnkxWtJvrOxglWmGiiS0wLu4l91KfX8GqSmm3qHpTLL1zo7kugfzWmH2CyssSPhepivd1hhBQlYBEEQBBFm1H7+EdvtKXGZ3iH1iPMmW15SOWea3iERhOGwb0xkr6P3p8Frq9M7LFWL96JBz6Fu+afw2m297qvM8mjhZM3i8lYfZMQbl85lWXrgKV7NdoIrnK/5HJKjDWXjR7Fl4vdzNZ/HX1o4GZ+l+c7G0lok1QJvxU5WaL35G71DAqD2pxuZyEEIr8S1AYnYaEfVBzPYLKxNX+kdVlhBAhZBEARBhBHOm9dQ9HKnKbp16K/A3b6ud1g94qmtRnH0i51G7iN+C09drd5hEYRh4PPMKHljKJvlkhYepbiy1wv75iSViGXf9BXkHnyQHlezC+RJW7T12fFYE1jx5uFsTcc3AmL1IVbEu/eW5nPw9++yGSFvvwbRoX+p5tn7XszczXpfrTjt1jssFe68SWyWnGWJ3iEBAFp5GdN3shmSFx6QghUOtJw8yl5zY4aDz7+nd1hhAwlYBEEQBBFG1K+KZ25car9YrHdIflE5ewoTN3fnht4hEYRhsK1dyVw/VR/OhNjYoHdYHXgb7Cqvu6JBz6HpwO5u9zE99jKL47jDLk1jEgpmhZWvkB5ITdlsds+NX2s+h9JYuvbzjzSfo7+0cDK+OPEsG+vlFU6U2MLIuR2A7K4Fl/UPbKdMW98aIQSTTZkCc41+khp+AuBAxNvchKr5s1hrhvWr9Q4rbAhbASs1NRXJyckBbxaLfzX6BEEQRPjQduUihFKr3mGEHE91pWqByJmN0dGvLmEpu7A9ul/vkAjCEAgVZbAOeZ65flozzuodlgrJ0YbyyWNU31EO02Wfr99lYjudbbmsrceO+240a2BeHR4Za6FE5kuZc8Bd/oHmc9QuXah7V8zeuPXUiz2m8PNwEmtTFT5t/wFZdOodVgdFdRJzjb68QtsyX6L/tGacZa4765Dn4amu1DussCBsBazY2FhERUUFvJlMJr0PhSAIgugj1YvmwjrkeTTs2ARZCL+b0mBRn7hc1fHLKCiNR2vjF+kdEkEYAqVAUDZxNGQxvHx82vFUV6Jk9BAm3uIRL8JlKVS9Nv4461OUnqdteRJv+ldGHAgHY+yQI3vBZX6vi0H41yG7tS3fVr7ffF74NhQJN9wP57Blro/m6B0SgywD8w6wZZjHcrTrFEr0H1kUUTZxNOuHuipe77DCgrAVsLrLwIqLi0NUVBSmTJni8++JiYmIiopCdHQ0ZWARBEEYEInnUDbh9c5SmgXvoe3KRb3DCjquJ49Q+tYINgvj3Em9w/IbLvcOK769axzxjSD0wnnnBopH/pa5dlrOntA7rB5xZF1E6diRrOF87FTwD+4zr3tnO+uv86BCO1FO9rTAmfFtVrhxVWk2vpHgs3/OCnktdzUb2/XoAdsRd8wwiI12zcaPaEQOfPbP2CzBmqlBnq4AACAASURBVKN6R6XiwA02U3LxEW1LfYn+05p+in1YMGoQuNw7eoelO2ErYPnCZrMhOjoasbGxPb4uNTUVUVFRSExMDFFkBEEQhFa4rRZViUrRoOdgW7sSUhgYxwaLhh2bDJOF4QtZEFRlUGJLs95hEURYo8y+MkrWpbK8pT12iecBALZWGa+s5JgOZ80aliZJbQ/Y0qwrf6fZ2EbDdXcU67FUp50A2nImjfVmmztds7EjHdF+gS3vvPL3kN01eoel4kmNhBFrOq/VIQlOPKgILy+xgUzFjAlsdvvShXqHpDuGErCSk5MRFRWF9PT0Xl87ZcoUREVFhSAqgiAIQkuaFd1XmE4sY0fAcf2q3iFqjuRoQ/GoQYoOZIf0DqvPKG+0nLey9Q6JIMIWX2K9kb7fGndvUcVfs2QeZFGEuYTtQDhrN6/p3GL9Wbb73q0XNR3fSLgfzmazfEo3aDa2sqlIw45Nmo0d6Xgsn7Dlg/mT9A6pWz5LY8t9d5uojDBccFy/qvqedVsHdoWZoQSsdl8sf2gXu8gDiyAIwljULVvSrYDV1V8pnDp0BYqyy1PJmGGG9P5Seng17t+ld0gEEbZUL5xtyOyrrvj6vrZvTsKpXLYD4YrT2nY385ZtZsQBd95ETcc3Eh5rAiuUPI7TbOyy8aOY95bLGYA+Y/2Ev/UiKyxW7NA7pG45bWav19gUF9ykYYUNlIXFYkgByx9Rqi+vJQiCIMKH0rEjVGKOLxGreNSgsOzU1VdkQVAdY0PKNr3D6het6SfpJosg/IDPMxs6+6odiedRGTtVdSwnVx1hFsT7rmsryHuefMSIAx7LEk3HNxLeqv2smHd/vCbjemprVO9re4ko0TNS8y04z329s3zw4l9Ccj7RO6xuqWqSMW4T61l346lxLAwiHcrCYjGUgNVu0B4X1/OTBbPZ3NGF0GazhSg6bcnPz8ft27dx+/Ztv/ex2+0d+1it/refD+VcBEEQPaG8YS4e8SIknkfD1vUqf6UOT455M+GpDT9fCX9RtUoe9oJhvb6UJVElo4foHRJBhCVV82ZGjLeQ2NigevDwdPDzmDX/Wsdi+OpjbRfDrntj2eyWcmOK/logNlxVlFP+RpNx265cNHyGoF54ilez70nua3qH1CtrzgmMgLXhgvGywCOZqrnT6QHh7zGUgGWxWBAdHd3RhTA1NZXpMmgymTpKB41q4n7kyBF8/PHHWLBgAbPt3LkTdrvvrh92ux07d+5U7RMfH4+srKxu58rKykJ8fHxI5iIIgvAHZceVmk8XdPzNefMaapbM8ylilU14HU0H9xjONFzinKhewJYR2beu1zusfiO2taI0ZjhzPEJxkd5hEURY4cjKVH2HGb3TqvNWNsqnxDDHdPXVtzBn3hVELXPCWq+tKTR/41escbktQ9PxjYTktLKG9ll/r8m49o2J7G9T8lpNxh0IuO6OZDMES77SO6ReySpkfesmbeVhb9Ou8QIRGI4sVlC2Dv01HNlZeoelC4YSsIBnHQbbRayetri4OMNlX3UVhjZt2oQjR45g586dHYJWQkKCT2EpISEBCxYswMcff4x9+/bhyJEjHf+3YMECn8JSVlZWx9+TkpJ8zuWL/sxFEAThL/YNa1gPpb3bmb+LzU1oOrgbZW+/5lPIqvl0AZw3jWMc3nqBzb4qeWMoXI8e6B1WQFQtjGUX5pcH7sKSIJTIXi9qFJ0Ha+MXA7LxF4qtGWdQMnoIc2xn35yBeV/cg9ur5fHJ4C79LSMQSI5CDcc3FrLkBpf5V53laul/DNldH/C4yoyP1szem2gRgOR4BO7Cn3d+PtP/GFJzjt5h9UorD0zf6WJErAv5Xr3DItqRJdR+voj97fhyYJZOG07AAp5lYsXHxyMmJsancJWamqp3iH0mIyOjQxjKz89n/pafn98hLB05cqTb/ZTi1pEjRzqyo5S0Z14px7Pb7R1zZWSwi47+zkUQBOEvVe+/w/w4O2/49jHk7uWg9kvfZu8lb76Chl3J8NaFeVmhLKNWsZCtT/L98MBI2JPXsn5eOzfrHRJBhA1tmefZ76zBv4Tz2hW9w9KMpsN7Vd/JF975CN66Ws3mkPkyRrxyXvgfgOjUbHwjwmf/jBX0WswBjeepKIN1+G+YbA+hrFijaCMbb/lWRUnnS3qH5DdbL7NlhMtPadt8gQgM57XLKHr5l8zvh8N0Se+wQo4hBSwlRsu08sWmTZuwYMEC7Nu3z+ff9+3b15Et1ZWkpCQsWLAAJ0+e9LlfuxjVVRS7fft2hxDli5MnT3ZkgQU6F0EQhL94KsuZG+aS1wfDW9/9okd28Wg+fhjl08b5FLKqF84O67IcR3YW6/c1/Dfg7t7SO6yAaT1/mn0flszTOySCCAsktws1n7Bl0HXLP9U7LG2RZVxbulb1fWxbvwqSSxsDcLHxGlsyd+0/NBnXyChL1rx1pwIaz6Hwv6qcPUWjSCMf9/232fLBp5/pHZLf3C1hywjfWMuhxKZt+S8RGLWKzq+18YsAeWC9RxEhYEUC7eJPd0bq7dlPSgGrvXSvO9GoXXTqmmnVni2lFKjaaRe4FixYwPx/f+YiCILwF6UvTPXC2X7t5yosQP2aZT5FrOIRL8K+OSksnxzXrVjKLmRXRMZC1v34kcqfTHa79A6LIHSn7YK6YUN3WaZGZt3ROuyd8Inq+7gxZXvvO/uBsuue6+6rmoxrZISCWaxoUub7Ht9fGrZvZLOD167UKNLIRnZVgrv8A9afzW6cDBlZBuYdYMsIj93x6B0W0QXH9SxYh/6auT4dWeH7sDYYRLSAZbPZIiI7C+gUnXbu3Nnxf3a73afQ5Gu/rqJSezZXT0KTctz+zkUQBOEvDTs2sYaxm5N636kLDtNlVSes9q107IiwalEvlFpVMfJ5gZV8hBPFowYxxyZUlOkdEkHoTsWMCeyT8wjtIjV9B49X4u3IHvmG6nuuLfN8wON7rMsZgcD9MFaDqI2Np4g9J8KTRQGNVxk7lfW/yjirUaSRjbf6EJsdmP2fgGSsMryDN9gywtl76AFUuFHzKWs/UZewVO+QQoohBazU1FTExcUhNja2263dH8tkMv6TLbvd3uFZ1TVDq7tMqa60i0pdSxP9yZRqH7fd66q/cxEEQfiL8oa5P4KT5GhDfeJynyJWe6q12NgQhOj7Rv2qeLY8Y9YkvUPSlOqFszVftBKEkWlTlGQVDXoObqul9x0NhigBL694tvB9c4kVucNfUWWd8QV5Ac3hfjCDzTYqXq1R9MbFW7WXFfXuT+j3WBLPwzrkeeZ989SGuadkmCA8fI99Hx59oHdIfcbWJjMCVtQyJ6qaBlaJWjgjSsC6rQUoGvQcbo98HY8PnYYsinqHFVIMJ2DFx8f32oGw6xYJAlZ7d0JlyV9fRKWupYd9EbDaBbP+zkUQBOEPsiCobpjFluZ+j8fnmVE2cbTvssJRg3R9miw2NqiONZyyw7SgYev6gLLpCCKSkEVR9X0UqdlXJTaJWfjO//wurMNeYI69ZMywgAQR151X2BKtmqMaHoExERuuKIzDf9vvsThzjur9InpH9raCN/0b+9msPa53WP1i/kG2jHCXicoIwwFRAj5LcyNqmROz5l/DoC9bMXw1h0dVJGCFLSaTCVFRUYiOjkZiYiKSk5MRExODmJgYJCcnIzk5GYmJiYiOjkZ0dDTS043f7rWnzn8kYBEEESlwt6+zGUmxUwMe01NThYadm1HyxlCfQlbd8k/B38/VIPq+ofQWqZo/C5KjLeRxBJO2Sxmsn1ncHL1DIgjdaD2dxgoCrw0Cl+vb89ToXHjgZRa+S4+50Xo6DcUjXmS/ExbPhVDaP29C/uq/sB33miPzXPYFyfmULV3L+sd+j9WYsp31v1pFHcb9Qaw/p3gPfghZMKaVzSmzh7mOY1NccJOGpSucAGzOFFTZcQsOukjACmfas69SU1M7/q+9ZLAr6enpiIqKQny8sb9wu4pXvozT+yIqdfXO6ouAZbVaA5qrL+Tm5tJGG20DdHu46kvmhvnRkvmajZ2/bzcex07zKWJZYqJRsHoZzKaskBzn/fQzsLzF+nQVrE/U/fxrvd07c5I9z68Phjn7mu5x0UZbqDdz1hU8fmc8cz08XDxP97iCtX15qJxZXH1xsBy5ubkoWBmv+v59tHAO7l3t23fvvZwraD33px0igePs15GXk6H7ceu9me/eQOu5b3eel3N/jPs5l/s1lvL38sG61bofnxG2iquTGQGr6vKrusfU3y3DlI/RXzUz1/Le8xbd4xqo283bZnx+sEIlXk1PtiE181FQ5w5HDCVgxcbGIioqSvV/SgELAKZMmYKoqCjDmrhnZWWpsqCUWK3Wfhmrt5ck9sXEvb9z9QW9vxxoo402/bbCuTPYG+ZNazUd/97VLBSs/hKWN4f5FLIK57yDvH27g36cSqHuyaQxuHflku7nX+vNfPcuLONeZY41L/Ww7nHRRluotwfr1jDXwdNXX0LekYO6xxWsbc6OGmaBlXzyKXJzc2G+dQsPP1mo+u59+Pli5N7N8Xv8glsHGZGg6fz3dT/mcNkaL/wTc24KbvX9c2Y2XYXl9SHMe3Q/9ZDux2aEzXbhp8z5L8r+TPeYAtni9lQx1/In+yp1j2kgbrdzzIj3IV5N21yPo5mFQZ8/HIkIASsmJqbb1xrRAys/Px8ff/wxFixYgIyMjB5fq8yUUrJp0yaVqNRbplR+fr5Psao/cxEEQfSG5HSg9O3XWHPjJ4+CMhd/Lwe1y5b4FLFKxwxDw67koJnVeuvrUDFzIjNn08HdQZkrHKiNX8Qca8vpNL1DIoiQ4rXVo+r9d5jrwLZhjd5hBZWp23lmkfWwstP82Vtfh9ovP1Z99zYf3uv3+GL9ac28niINV85w1n+pvu9ej1zubea9KZs4GhLHBSHayEJszGbOPZf515A53+slo3DlEVsOPGkrD3ubrHdYAwqvBOzIUpcNztnL417pwCob7IqhBKzExERERUUx3lbt/2exsJ1c2jOwjCZg9UW8AtDRnTArK8vn3xMSElR/by9NTEhI8LlPe/aX8u/9mYsgCKI3+Dwzc8NcPm0sEMSOKhLPozntECqmjfMpZFUvnA1HVqbm87YcP8we5+QxEMpLNZ8nXGjcy/qo2Nav0jskgggpzccOsiJ5zHC4AuzAF87UtsgYnNC5yBr1FYcWjl3wup8+RtX891hPsNcHo+38ab/m8JRuYLu85f0uCEdiTISCd5lz4y3f0ucxmg7vZZsNfPFxECKNPDzWFaywan5T75ACpoWTMX0HK0hfyPfqHdaAQZaBXVfV4tXsPTxySwaueAUYTMBqN3GPiYnpEKba/a7i4uI6ygVTUlI6uhAaqYTQarX2SbwCgH379nVrnN7Vt6qrAbzdbu+xPLHdI2vfvn0Bz0UQBNEbykVeXcJnIZnXVViA+sRlPkWs4pG/hX1zUr9NhpWIba2o+vBdZo6GHZt639HAOK5dYc3qP3xX75AIImR4aqtROXsyK+JGeDfOnGJRtdDyBZdzE+XvjFMJ+tyt7F7nEAoXMEKBYPlE68MwLJ6iL9lz86Tv4lOdIkOu6VBKECKNPFx3hrHiYel6vUPShC2XWAFl+Sm33iENGPZcU4tXs3bzyLEObPEKMJiABXQauXf1vWovF1RuiYmJOkbaN+x2e0cG08mTJ/3er6s31c6dOzvEo9u3b3eM56tUsN0H6+OPP+4Qsex2e0d5oa9Swf7ORRAE0RP1Kz9ny0mOHQzd5LKMlnMnUTl7ik8hq3LONLT6mRnQE63nT7OZGG9Fw/U4OGWS4YKnshxFQ55nsiy8jfSAgxgYKDNZSseNhKuwQO+wgsrxu2znsoTT3S922zLTUTKG9SSs+mAGXI8e9DiHyxzDCAWe8u1aH4Zh8VbuCSg7TeJ5lP3uDeY94e7eCk6wEYTUmg9nxn/vLB88/01Irff0DksTlKL0G2s5lNik3nckAmJvtgcvKcSrd3fyuFVEGXCAAQUs4FnZYFxcXMe/bTabSsQykngFgBGOetuUHlPtJYG+toSEBJ8ZUV0FM19bdxlg/ZmLIAiiJ5SLGLfV0vtOGiM52lC/St0lq6OMIn4RxMaGfo9fMWMCM95AaUteNn4Uc9wuS6HeIRFE0JF4XvW9Zo/w7CsAWH+BzRg4cMPT4+tb00+qvmvLJ49B/ap42DesQUPKNtXmOPtDRqRpTf8CbZnnweeZVZvbaoGntka1RSqi/ZLCH+ylPu3vtlqY98I67AXIQSznjxS8ZZvY835niN4haYYkAx/udzHX9bE7PV/XRGAcuOHByytY8eqdHTxuWEi8aseQAlZ3WCwWmEwmQ5UNtpORkYGkpCS/Nl/iktVqxZEjRzpes3PnTr/KEDMyMrBz586O/Y4cOdKtSXugcxEEQSjx1NawpXsjXtQ1Hj7PrBJdOmIbNQitGX03xVV6fBUNeg5CRVkQog8/lEbuzWmH9A6JIIJOQ8o2lRAQiABuFBYcZBe6pse9L7gatq7v9sGBanv5v9B6+I8YsaB0zL/7v38PW/GIF1E2fpRqq4ydiqp5M5mteuFs1K+KV222tSvRnHYIfEEeJN53+WQwkZxPWCPxrB/2af+WM2lsRty8mUGKNLJw3xvLlm4+/ULvkDTlwA02s3LxUSojDBYHbwgYspJjzvfUbTyyn5B41ZWIErAIgiAIY9GacZa5Ya5eNFfvkCALAhq2roe1S/mb8qa+L0/xqxfNZbO5li4MYvThRdPR/cyx1yUs1TskgggqkqMNxaMGsX53WyPDD6cnBC8wdiO78Cqp773USBZF1CyZ55fIVPr6TxmhoC31D2F95T81EbCCsZVNHI3a+EVoOrofzlvZEFuag/smiE5wF/6s8xyd/yZkT5Pfu9cpOvQ2pGwLYrCRgcSVgrv0feZzKTVe1TssTXlcLSF6Tee1PXQlh4JKKiPUmsO3PHhlJZt5NXkr59eDgIGGYQUsm82G9PR0JCcnd2wpKSkwm816h0YQBEH4SX3icuaGuXH/Lr1D6sBlKVSV/nXNqGg6ur/X8gplSUbRoOci3genK5w5hzn28mnj9A6JIIKKMvuqeNQgSI42vcMKOsX1ErPwGreRg9fP6jOJ57v9ru26VUz6MSMUNO/6pu4iVV+3kjHDULNkHhp3b4Hj+lV4qis1fR9407+yYkpbz55iXSkdO4KJlcu5qWlskYi3ah9zvvkbvwTkyCu7XHrMzVzfe65RGaGWHL3twfDVrHj1u2QOVx6ReOULQwpYqampiI6O9mnc3m7wbsQyQoIgiIFG+eQxzA0znxdeDyFkUUTToRRYh73gczFSOWtSj55ddQlLmdcPtJIMiedV52wgLOaJgYnP7KsBksVytdDLLL7iDrn6tL/Y2IDWjLMdW3PaIZX/VdPhyaz/1aEfo35VPOqWLVGV+VXNm4nyaeN8lgXqLWIpt+JRg1A1bybsm5PQlnkeQqm1395TrjuvMOdIrE/3az9lOb91yPO6lEEaDaFgBls+WLhA75CCwikze33PSXHBTdqKJqTleDBiDZu9OmEzh8uPIk8I1QrDCVipqakdQlVMTAzi4uKQnJyMxMRExsg9OjqaRCyCIIgwRmxpVt0wy4Kgd1g+ESrKUDVvps/Fh3XI82jYsUkVu6e6UlWG6LgeWaUF/lA+bRz7VN+co3dIBBEUGnZsUgkTA0Ww3X+d9cnZcEH773Lh6ResWPDofc3Glnjep+E7X5CnMofncm4yYlv71nR0P+qWLVF95/Vnsw57AZWzJj3z1Tp5FC5LoV+/j+4H7zDnyFvun4CqLOevjJ0a6CmNeGRPI7ir/6wQDAPvWhyOVDXJGLuRZ67xm09JYAmUE3e9ePUrVrwat4lDZgGpgz1hKAHLYrF0CFQpKSndvmbKlCmIiopCfPzA6PJEEARhRBxXLjA3zNVxc/QOqUcknkdz2iGUTx3rc8FRHReLtqzMjtc3bFmnOj7ZNfCeaNcnLmPOQ9Mh37/fBGFk3E8fo2ziaPazHkYl0cEm4TRbYnTirvYlRu58VpzxFIdvx3GvrR5c7h00Hz+C+rUJqPrwXZS8MTSwTK1XX0Jl7FTUrf4CTUf2wXkrW1WCKDz9nD1Hlk/9ite2biWbObhtQzBOS0Qh1p1iywdN/9InzzGjsfose41vvBieDxyNwimzF68nseLV2I08Ljwg8ao3DCVgJSYmIioqCsnJyT2+zmazISYmBlFRUZSFRRAEEabYNyexN8wGMTr22upRu3Rht4sM29qVz7KvFGWH/elgGAk0px1izkNt/CK9QyIIzVF+n5WMGTZgsq8A4L3dbHZGbon22RmuO0PY7KKaVM3nCCayKMJttaA14yzsm5NQNXc6ike8GHC2Vtn4UahduhCN+3fBefUj5hy586f4FZuynH8gZgv3FeHxAvZcP5ihd0hB5fJDtoxw8lYeDQ5Z77AMyZl7Hoxey4pXMRt4pOeReOUPhhKw2ksE/RGl2sUuk8kUgsgIgiCIvlIZO9XQN8wO02WUjBnWbflH13+Xjh3Rb08To+OyFKrOBUFEEmJjg+qab047pHdYIaPZKePVRLZLWV2L9l3KuKusibvYfEfzOfTAU10Jh+kyGnZsQs2SeSgZPaTfYlbFlB+xnRrTfgSH6TKEirJu5xcbG1TjDCTxtV/IXvDXf8F+Hqv36x1VUGnmZLyznRWqKVuo75y778Wb61jx6s11HM7ep3PpL4YUsPwhOTmZBCyCIIgwReJ5lT+UEW+YJUcb6lfF97qoGEiLWSWyIKje66C3kyeIEOIr+ypc/fyCQUGFyCzGpm3XvlRa9jTAef6bHWIBl/7HkIU6zecJF8TGBjhvZaNx/y7Uxi9Slad2m4015t8YUaVl7590liCOeBFVc6fDvmENWtNPwm21QBZFOK5fZcYonzxG78MPe8SGLOY8c5f/FjLfvUgYKSRfEphrfcUpt94hGYrz+V7EbGDFq9fXcjhtJvGqLxhKwIqPj0dUVBTS03vvqNHug2WxdN8diiAIgtAHPs/M3jBPG6d3SAHB55m77W5VPGrQgO/mVDFjAnNOnLey9Q6JIDTBV7OGgSZYp+expUWfpfWtA6E/SK33WL+hrH/UfI5wR3K0gc8zozntEOoSlqJixgTVZ694+M/RdvxrHefJcfxrKB72824FL+uQ51WdM21rV+p9qGGPp4htKOC+N1bvkEJCjlVUZQ6V2rTPtoxELjzwYpzCCH/UVxxO5pJ41VcMJWCZTKaO7oM9CVPt2VexsbEhjI4gCILwl4aUbRF3wywLAhq2rlctKBpS/OsCFcnY1q6kc0JEJMoMzIGWfQUAWy+zWRk7r2pv4C7WnWQEA9ftlzSfw4jIggCXpRAtZ9Jg37AGlbMmoXnfN5lzVRrzb30qQ2zLPK/3YYU9Sj82T+kmvUMKCaIEfLDfxVzvaTnaX++RxqWHXry9mRWvRiZyOH6XxKv+YCgBC+gsI4yOjkZ8fDzS09NhMplgMpmQkpLS8XcqHyQIgghfqhfOjtgbZpelsCPjyDrsBYiNDXqHpDut6SeZ97tmyTy9QyKIgPGVfTUQmzV8ksouaIPhi+MpWacwJ5+s+RyRguv2YOZc1SeMVGVZ9bR5amv0PoSwRmoxw3n+TzvLBy98G1LbA73DChn7r3uY633xEe0zLiOJyw+9mLCZLRuMXs0h9Q4Jf/3FcAKWzWZDXFxch0jla4uOjkZqqrE6kxAEQQwUZFFUdV6KtBtmWRTRdCgFDTsGxlPZ3nBbLWyWyugheodEEAGjzL4qmzh6QDZrmLyVzSworNa+pEgonMeIMoJlqeZzRApC/lQ2O6hiBwDAU1sDx/WraNy9BbVLF6J07Ai1h9b4UTpHH/54Slkx1ZUzXO+QQkphtYTo1V2bNjjxoGLgfe/5Q1ahF5O2sN+Pw1ZxOHKbxKtAMJyA1Y7JZEJ8fDxiYmI6hKvY2FgkJyf71aWQIAiC0AfqSjfwkEVR1aXNa6vXOyyC6DdCRRllXwGoapIwaHnn4uy1JA5tLlnzeVzmNxnRwFuxU/M5IgXP06UKse+zbl8rtjSDy7mJpqP7UbdsCZV3+4Fb8VkUilboHVLI+fSYmxFl9lwbWGXT/mB67MWUbax4NSSBw6GbJF4FimEFLIIgCMKYNKceYBZ99avj9Q6JCAHVcXPYstFLGXqHRBD9pj5xOfN5rl4wG1Jri95hhZzbClPn9/cGp5yIv/4cIxqI9sygzBMJeCu2K8otp+kdUsQgOYvAZX6vy/n9A0hN1/UOK+SczGUbN8xJ4eH2aC9cG5XrFhHTtrPi1csrnDhwg8QrLSABiyAIgggpdSs+ZTt2HT+sd0hECLBvWcsauVN5JWFQnHduoHjEb9nsq3Mn9Q5LF47dYf1wlp9yaz+J7AGX+deMKCM5qct4d4i282yJ252heocUMXgrd7Pn9uYLeoekC7wgY+hKJ3PtUxnhM8obJLyxjvW8ilrmxDHyvNIMErAIgiCIkCF7PSifNpZZ+PH59/QOiwgBrRlnWCP3T8jInTAmdQrvq+qP3ofkdOgdli4knWc7EB65pf0iTeasjGjAXfwryCIZR3eH1FbAnC/e9BO9Q4oY3Ap/MeHxIr1D0o0vTrBlhFO38cjI9/xf9u40PIrrzBu+J3GeZCbOM872TibxTJInTibJJJNkJomdiZ04HWxjW8a7ZRMvWN6wjYyxwbLBeBFmR8hsbgzGIGQDQuwgISFANAgkkBohhIBG+y61dqmra6//+8GR4HRpV1dXVff9u676grqr7m5Vl6h/n3MfKMFvgWcbA4VXa7MpvAomywZYV64mOJaNViIkhBDr4C+cC2h6fD9UP2d2WSQEhIts77Oqx+6DyvvNLouQEfGdOIryu/4U0Ptqr9llmeaFT9hpMrmXgr8Codp6mB31kvO7oB8jnGhSB7iMa65YJe9aaHJkBqzBpAnN4LJ/MHxCYgAAIABJREFUwk5l9aabXZZpci/JuqDGMdeHB5dxSMmV0GNALzwrGyi8WpVF/cGCjQIsQgghIdO1bwdz49cYH7nfXkYaVeBR9fj9zO+fv3DO7LIIuUwbOnwJnALd8NZr0ITIHQ1012L2hq2tJ/g3rXJdMtvTKT8q6McIN9zB65j3TONrzS7J9pSWLHYkYNZ3zC7JVIqKfgOb3m1CAodVWSIaO8N/SBaFV6Fl2QDL7XbD5XKNeaMVCQkhxDq8Hyxgbv7aN603uyQSQg2zp7MjV9J3m10SIX2E04/An309xEtz+r3h7zl6GKUBKw92H9xvQqXWUNeuMjdr9yUaM5pWvDSHnbZV8oohxwkn/Imb2JFCbcfMLsn2xHNT2PPwLDXHL21SMW+3gFvn9x9i9TYvn7NTQGlTeAZZFF6FnmUDLEIIIeGnZspTzM0fd+qE2SWREGr7xMn8/lucH5hdEiEAALlpL3Nz6ku7GvzJ8ZAbUgGVBzQNjXNmsiNI342DJkdub5PDJewUojdTDGjgDkA4M4n53UgViYYcJ5wIhY8x75lcl2x2SbYXOKpNborcqcOBSuoUrM0WMWm1f8Ag67b5Pry3Q8DBYhl+MTymF56pVjEtmde9VudBEXzk/mkwHAVYhBBCQkKsLEfp+D/23fxVPHwn5LYWs8siIdR9KINtfh0Xa3ZJhECTe8Ad+gEbYDFNw78FX+b9qIz+JTv66vABs0s31cZjYkhGHASOJqLgYGiS5y12tNClOWaXZGtqVyF7Tci45vNgmzCqW1VsPiHhpQ0DB1mOuT5M38RjZ74Eb7d9g6ziWhWvfqp/nauyRHDGZPnk72wbYNEUQkIIsZfurP1s75iZNA0k0ojlpcw5UPHwXVC6Os0ui0S4wKlBg20d676K+mk/ROPcVwHNvjdfwTBvN7sK2R538Bu4A/qRL2p3sSHHCSdS9Vqa7hZEgYGg4H7Q7JIsra1Hw97TMuI260cnXblNXudHco6EimZ7TS88V6tg+mf617YiU0Q35ZqGs12AlZqaiqioKGriTgghNtO6ehkTXrR94jS7JBJqmoaqmGi2kfvZ02ZXRSKY0p4LX9rVuubMQ4dZ/wdC4WNQWrPNfgmmmRywAuHpSiX4B1F53XtPI1+GFthwnM8bZ3ZJtuY/+muakjkKkgJkl8iYs5PHHQsHbvj+2Id+fJgl4myN9YOs8/Vqv8HcsgwRnf7I/lIjVGwVYLlcLiacio2NHXJzu91ml00IIQRA3fSXmOCix3XQ7JKICRrj2T5Cnbu3mV0SiVSaDP+RnzI3pv4jPwVUHmpnPsRzU8Bl/vOQYRZ36AcDNn4PV609GqKWXL4hvXMRB29X8G8+1Z4LtPLbKKi+Uva8zr7e7JJsS+Uqdf3xNJHaH4zUqXIFifsFPDTIyoX3JHBYvE/E8UsGhOFBcLFBxZtb9OHV0nQR7T4Kr0LFVgFWfHw8HA4H4uLiaGogIYTYiNzUiPJ7x/WFFuUT/gKpPnJu9shlbckfMwGWd9lCs0siEUryvBPQ1+ZrkBu2MI/pzliPuld+iNbEb6BnxxcHD7Iyvw7h9COQa9dDExpMelWhcaZaYW7gnvvYb8hxlKYd7Eiik7cacpxwo4mt4Pb/0xV93L4JTTFmlchwJ1UksOdg/j1ml2Rr5+sVfJwtYdJHA/fJGjfPh7e38cgokuATrBEMlTapmLVV0NW6JE1Aa481aowUtgqwYmNj4XA4aFQVIYTYjC/nCBNa1E573uySiEl8x7LpXCCmU5rTwR38Htsn6Pw05jEq50P9m1P7ztXqJ36O9vW3wJ9zw5CjsvxH/wvi+elQWrJMeoXG2lfIrkA4Z6cxXYulikT2d1T0tCHHCUf+7J+wvcN8HrNLsiWh4D52FczyxWaXFBZqWlVsyZUwZYiG79OS/dh+SkJjh3nTC8uaVMzepg+vFu0V4O2i8CrUbBVgxcXFweFw0OgrQgixmbYNa5jQomVVgtklEZOINVUou3I1yvtuhdJK0zFICEnt4AvuZwOn43+A2n2OeVhX2i7mulV+9y3gTh6HJnVArt8C4cxT8AeEYLot7YvgT90JqXIZVN9Fk15w8K0+xK5AuN5lzAqEQsk0Njy49J4hxwlHfJ6Dee+UlkNml2Q7as8FcAe+fcXn+UtQ2nPNLiustPs+b/j+Rj9T8wJHeW44KqK0KbRBVoVXxTvb9LUt2COgsZPCKzPYKsBKTU2Fw+FAenq62aUQQggZgYa3XmOXn8/cZ3ZJxEQ1kx9nzgeuIM/skkgEEcsWBoRMX4Bcs455jNLVifrXpzDnaXPCXN2+1O5iSOVLwOfdOvSorMM/gFj8PJTGHYDNp3PN2sre0GUVG7MCIV/wANs8u3a9IccJR8KZJwLeuySzS7IduYZdzZHP/YvZJYUtSdaQfV7G+zsF3LFo4D5Zj67ksPKAiMIq4/tkVbeoeG+HPryau1tAfTuFV2axVYAFADExMYiJiaFRWIQQYhNKZwcqH51w+Ubw1hshlNFUhkjWtOBdJhjoSN1kdkkkQihtLt3UKvHsc7rHde7ZzpyjFfeNGzxo1VQozekQS6aCC2gM32+YdfwmiJfmQO04ZeCrNc6Tq9lpPxcbjBkV4T/2OxpFNErixZns6LVSfQBLBieceZK9Vnhmm11SRMivUPDBfgEPLR84yLp7CYcFewQcu6hANSBLqm3TMGenftrgnJ0Catusv1piOLNVgJWamoqEhAQ4HA5ER0fD6XQOuXk8dJNECCFm4gpOMjeCNS88YXZJxGTtWzYy50TT4jlml0QigSpAKHycHVFx9FdQO9kQSW5rRd2rk9nRV4kLhn8YfxXkmjUQ3A+Ay7hmiMbv34Bw+lHItRugCY3BfsWGqG1TmRu6Bz/gwBnRaFkVwGX9S0Afp9LgHydMSVUfsuFL8Qtml2QrGl8Pf/aP2ADVm2l2WRHlQr2KdUckPDVIw3fHXB/eShWQfkZGNx+c49a3a5i3Wx9evbdDQHULhVdms1WA1dvEfSSby+Uyu2xCCIloHSnJbFix5H2zSyIm8+XlsI3cpzxldkkkAkiVK3UBklS5XPe4jh0p7OirB26Hv7BgVMdU23MgembDn/P7IUdl8Ud/BfH8DCgtB8f6Ug2VW8quQDgtOUh3jQE03yU27Mv6DjTVmF5b4Uhu2hOwet7dZpdkK3JDCjtq8tj/AKoxq22SwdW2fd7wPTZp8D5ZUzfy2JonjWl6X0OHigV79OHVO9t4VHgpvLICWwVYqampwxp1RSOwCCHEOprmzmZuBjt3bTW7JGIyuakR5RP+0ndOlN31Z0gNdWaXRcKY0pEP/9FfMzekQuHfoCnsDansbUbd1GeZa5Z3xZIxH1+T2iHXb4ZwZhL8B787ROP3q8GfugtS5XJLrhy3NU9ibuwS0oxZgVBpPcgGCDm/N+Q44UrtPB0QwPzG7JJsRTwXy45gK5lqdkkRr8OnYV+hjDeHaPj+9Bo/Pjki4mLDyPpkNXdpWLhXH17NTuVRFuLm8WRgtgqwCCGE2Ismiqh66mHmZpA/V2R2WcQCamOfZs4L34mjZpdEwphYPJm9mc++Hkprtu5xHds2MedlZfRd8J8tDGotavdZSOWLweeNG0bj9x9CLJ4MpWmnZUZ/LE1nVyDcmicZchypZh0bOLofMuQ44UoTvfClf/nyCLYD3wZUY8LGcKPJPfAf+w3bBL8h1eyyyN9JioYj52XM3SXgzkEavkev4LAsQ4C7cuggq6Vbw+J9+vBqZgqPS40UXlmJrQIsGk1FCCH2wpecZW4GqyY9BJW3xk0YMVdzwlzm3GjftMHskkiYkmvXw5d2NTt1sEzf00pqrEfNlKfY0VcfJhpXmKZAaU6DeO5lcNn/MXSYdeJmSKXvQ+3MN66mYZiWzI5+OHHJmBUIRc877AiY868Zcpxwxh1mezhpXJnZJdmC4t0fEHj/GJrYZHZZpB8FFQo+yBDw8CAN3+9c5MO83QKOnJch95NFtfk0LE3Xh1dvbOFHPIqLGM9WAVZsbCyio6MRHx+P9PR0WomQEEIsrnP3NuZmsPH9WWaXRCyic8cWtjfavLfNLomEIbXnPPzH/xjQC+heaFKr7rGBiwtUTpwA/nxxaOrkKiFXfwSh4H5w+786eOP3A9+EUDgRcm0SNCH0N9XjF7I3eZ2cMcvJC0VPBfQrW2bIccKZ/8Sf2Sb4bUfMLskWxIuz2NF/RdSn0eraejSszZYwIWHgIMsx14fnPvbjcIkM5e9BlqIC727Xh1eTVvvR1mPMtY2Mje0CrMAm7bGxsUhKSoLb7Ta7PEIIIQGaF8Wzo2w2J5ldUkgo3v0QPe9AkzrMLsWyeM95Nix4lBoMk+ATz03R9ZdSu/RTAlW/HxUP38mcky1Gjr4ahMpVQvK8Be7gdUOOyuIOfAvi+elQu0MTtFW3sisQ3pfIGXYs/sRN7BSupr2GHStcCacfYd/D+s1ml2QL/iM/Zd+3umSzSyLD5Bc1bDspYeLKwYOs6OUctp2UKLyyIVsFWADgcrngdDoRGxuLqKgoJsyi0VmEEGItVX+7l+1/FaLRDGZSu4vBZVzz+c1l5rUUZA1AE0WU3f6/zPmhdNL7RIJHac/VrzroeUv3OE1RUP/6FOZcLLvzZiht+lFaIaXJkJv2QnA/qJsC2e8qhsdvhFTlBFRjVgUEANcFmbnRi9ti3LG4rO+wo4d6Lhh2rHAlXXyDnYZZOt/skixP9ZXqQm9N7jG7LDJCigocLpHx3Mf+QYOswO3xDym8sjrbBViB3G43kpKSEBcXpwu0YmNjqW8WIYSYRGlr1d0Qakp49xLQxBb4s6/Xj5LIvBZiySvQhEazS7SUmucfZxu55x4zuyQSLlReN4rCf+Sn/YY7gSNFS8fdgNaPlptQ9MA0sQVS+WL4Xb8YuleW6xeGhT0bXGwD91VZoiHHgcrrXpeRwVy4kqqcbIBVPNnskixPKl/MBsN548wuiYxRYZWCmVv1I60CtweXcahupYbtVmf7AOtKHo8H8fHxTJDlcrnMLosQQiJS9+EDzA1h3WsvmF2SsTQZfO4tg99cpn+FgqwrtKxYwpwjbetXm10SCROS5y3d509p0wekrUlrdOFV3SvPWTpsV9pzIRZP7hvp2e/UwoxrIDfuDPqxZ6eyN4EZRcasQKh2F7Ov5+B1hhwn3AU2I+dPjje7JMsLnLoqVTnNLokESYVXxcK9gq6PH4VX9mL7AMvtdiMhIQExMTH99saiqYSEEGKOlg8T2RENYR5OiMWThxwZoQuy+FqzyzZV597tzDnS8G6c2SWRMKB2Feqm3Innpuge17EzBWV3/Zk5B+vjXoZQZpPR+yoPqWb9oMG55HkL0IK3SuDjH7LTcS42GHPDJzfuZIOXEzcZcpxwp/Zc0I9CJAPSxBbdtSPS/06Ho8CG7xRe2YstA6z09HTdSCuHw4G4uDikpqZSaEUIIRZQ9+pkdnrYsWyzSzJM4DQN376rwOfeAtHzDrgD3xo4yEq7GsKZSVB9pWa/BFPwxWeYc6T6qYehycG72SYRSJPBH79RN3onsIdN98EMVD56N3P+1bw4Cf7CfJMKHxvVVwqh8LH+e2OdHA9NbBnzMfyiphu1IBr0cZUqEpnXIJyZZMyBwpwm9+hG5pGBSdVr2cDv2G/NLokYqLfhO4VX9mKrACshIYEJrKKioqhpOyGEWJDUUIfyCY6+G8OKe8dBaqgzuyxDKC1Zum9s/dnXX75hVHlIFYm6hsQUZAFqTw8qHoliQgSh1CajX4glBfav8e3Tr17HnTqB6mcnMudd1RMPoMd1yKSqg0eqXNFvw3fu0A/6XX1xJE5XKkx4NfkTf5Cq1gtcPVK8NMewY4W7wC9RghFmhiuh4F467wixOFsFWLGxsUx4RaOtCCHEmnqOHo6I/ldKy0H4j/46YIrGz6E0p+seq3IVnzdhzrlh4L41mV+HcPZZKC2ZJrwac9S/MZU5V7qz9O8dIcOhtGaDO8wuohDYtJo/X6wbHVpx3zh07gt+vyizyA0p4I//QXd98R/+f5AqR9+cfo+bXYFw3m4hiFWzhIL72BCydoNhxwp3/ImbA3rBHTW7JEvS/NXgDv07+161Hja7LEJIAFsFWG63G06nc8B+V7TiICGEWEPrJ07mBrHF+YHZJQWd1lMC/tQdAQHUNyDXfjL48/w1kCsSwR//48AjsjK+BqHoKSjetBC9GvO0rF7G9kpbu9LskogdqbxuCp3/6K+hdFyeEijVVqPxnThd0/aOLRtNLNwYSnsuhNPR/Y72FM9Ph8bXj3ifqw6wKxBuPGZMA3cA8B/7HwoSgkQ4/SgbBtZvMrskS1LqP2OvHzk3AKpx5zghZHRsFWBdyePxICkpCXFxcUyYFR0djYSEBLjdbrNLJISQiNUw61XmBrHrQHgFMZrUBuHMU7qbQ7F07vD3ITRAqlwOPvfPAwdZ+/8RQuHjUJp2G/hqzNWduY9t5D7rVbNLIjYkV67QNzCvvByGKp0daE6YqwuvWteuBDTNxMqNo/H1EC/M6HdKoeB+GGpH7oj292YKzwRYh0sMaoCl+sEd+DZTr+orM+ZYEUA8P4P9XJQvMrskSxLOsguxiOenm10SIaQftg2wruT1evtt7B4VFUVBFiGEhJjc3obK6Lsu3yTe/r8QK8Lr5kO6OFMfXp2LBVRxxPvSRC+kqg/hz3UM0iPrSxBOPwq5YZsBr8Zc/MUSJlCo/Ns9UDnO7LKIjagdp+A/+is2oCl8HFD/PsVN09Dy0XJdeNWcMBdqd5e5xYeAVLkC/uwf6acU5twIpSFlWPtQVeCxDzkmwLrUqBhSr+a7yI5sPfjdoK6kGGmkimUBf6teNrsky9GkDvhdv2BH/TXtMrssQkg/wiLAAj5fmTAhIUE3vdDlcpldGiGERBQuP5e5Sax96SmzSwoqqXI5fOn/J2A0w0NQ/VVj3HE75Oo14PNuGzjI2vcPENwPQa7fAmjG3DyGmiYIqHrifuac4c8Xm10WsRHh7HNsMJP9E6htl///175pgy68ang3DlJ9rYlVh5bStBt87l/0ffcOfhdS2aIhA6LqVpUJr6JX+MEbNLtK8WbqgjYyenLjdvbvVcH9ZpdkOUrzXvZzceRn0MRWs8sihPTDtgGWy+WC0+lkGrv3bjExMUhISKDwihBCTNC+OYkd5bB0ntklBY3csBX+w99nb66O3wS1Iy9ox9DkLsi1n4A/decgQdZVEArug1z36eVRJjbW8PYMdsppevhOmSTBJdd+At++L7AjTMoW9v28a98OVNw7jjm/6qe/CP5CiYlVm0PtKoRw5sn+ryfnpkDjygd8bo6HbeD+2me8YXVK1Wt10x3J6CkdJ5n3k8/5vdklWY54/nX2GnL2ObNLIoQMwFYBVmpqar+BVVRUFOLi4pCamkqN3AkhxGSNc2YyN4ude7abXVJQqO3HdCsI+rOvN2yagaZwkOs2gs+fMHiQlX/35yt0KT5D6giF1nUBTf9XLTW7JGIDak8J+OP/y96cF9wPTWoDAPS4DqLysfuYc6vm+cfAnTphcuXm0aQ2iJ7Z4DK+pruW8PkToLZm9/u8LbkSE2Al7jcuOBc9s6kXURCpfD0T8voPfheAanZZ1qGp8AdcR+S68FvYgZBwYasA68rwikZZEUKI9ai8H9WTHmJuGIUwmA6m+krB598T0GD9q5CqnCE4uAi57jMIBfcPHmSdugNSzcfQ5E7jawqy7sOZzDlTN+Mls0siNiCWTAuYDvc9KN50AADnPoWaF55k+6s9OgE9hzNNrtoa5Jq18Lv+U98X6+ivIdcl6R6/eJ/ABFjbThnXkypwlJhUudywY0UK/yF25PCYp7yHEbXNpbuOaFyF2WURQgZgqwDL6XTSKCtCCLEwf/EZ5oaxOiYamjjyxuZWosk9EIsn6270JM87IS5EhdyQAuH0w/ClfWHAIIs/eSuk6tXQJPv07xArytig4eE7oXR2mF0WsTC5fgt8AaOIpEvvAACESxdRHxfLnFNlUbegc3equUVbjOLNBH/qDn1frMxvQLwUDyg9fY99eSO7AmFemXE9+AJ7dcnUTHvM+BN/ZN5TpS3H7JIsQyx9n/0y6PQjZpdECBmErQIsQggh1ta5aytz09g0722zSxoz6dK7+tFOZ5+DJnebVpPcuB386UfBBTSTZ4Ks3L9AqlwJTWgyrc5h0zRUP/0Ic+74z9AqwqR/mr8K/rxxAcHt7dD4WshNDbppzKXjbkBb8jqzy7YktecCxLPP9z+qs+gZqD0l6OY13P/B5RUIx83zoa7duClogSsmqp2nDTtWpBBOR7OhYP0Ws0uyDP7kePa9qVppdkmEkEHYNsDyer1IT0+H0+ns25KSkuB20394CSHELM1L3mduGttTks0uaUykqtW6XjF8/gRovktmlwbg85XFhMLHwe3/p4GDrBM3Q6r4ABpfZ3a5gwoMHTp2bTW7JGJRkuct9jzPvBZyQypUXw+aP1ioC69aPkyEJhu0ZF4Y0BQOUulccAe+rb9+5N2GygvpzOirSas542oRGuBLu/ryaLCMa2g1uCAQz7/GjlYsX2J2SZagdhXCt/+ay+9Nxtegdp0xuyxCyCBsGWClpqYiKipK18y9d4uNjYXX6zW7TEIIiTg1kx9nbhw59ymzSxo1pWk3/Nk/Zm/mcn4Ppc16vReV5jQIZ57STalietvk3AipfAk0i/Y+aUtex5w73g8WDv0kEnGU5r3gsr7Tb5PvwMUASsfdgOZF8VDaKAAZDrkuGf5j/6O7drRk/gcWrV7eF2DNTjWugbvSnstet1w/N+xYkUSqSGQ/MyWvmF2SJchVKwJ6Sd5pdkmEkCHYLsBKTU3tC6qio6MRFxcHp9OJhIQEpsl7VFQUhViEEBJCQpmH7WM08R6oXfZrKA4AasdJ+E/cHNDY9d8gN6SYXdqglJZMCGefBZf59YGDrGO/hVS2ABpXZna5DF/OEbaR+yu0jDlhaaJXt5gCf+JmaL6L6Ej9DKW3/YE5hxpmvwaxipoxj4TS5oJQcJ/uutG255+w/pMZuHdhNT46bFxfQ7khJWBq6HjDjhVJ5IZUNqhxP2h2SZYQOLVSKptndkmEkCHYKsDyeDx9AVVSkn6FlN7HxMTEwOFwID4+PsQVEkJI5OrK2Btw82jPpc9Vf/XnjdKvvIFL+xLkymVmlzZsSstBiMUv9DslqC/IOvprSKXvQ/NdNLtcAIBYW42y8Tf1nT/l946D7G02uyxiIWLpPP3nsi4JXfv3oOKB25nrT+3UZ+EvpqlAo6FylRBLpvZ73diX/AiO5hs3slYqX6zrN0jGLnBkG3/8RrNLMp3GlYPL+i7bb63tqNllEUKGYKsAKyEhAQ6HA07n4MuWe71eREdHw+Fw0CgsQggJEe/KJWzT5KS1Zpc0cpoE8dzLups28cIbZlc2KkrrEYjnYsFl/evAQZbrF5AuvQut55zZ5aLmhSfYKaj5uWaXRCxCaT2sa+4tFL8AX84RVD/1sG71U1/uMbNLtjdNhVSeAP+hf9NPKcz+E5SmnYYcVjwXy46IKX3fkONEGpWvZa/7B68zuyTTyXVJ7Hty/I8ANLPLIoQMwVYBVu8UweGEUr1hl8tlvV4lhBASjuqmPc/cRPqO2+/6qxvhse8qCGcmQRNbzC5tTJT2HAglr/R7M9o3RfLITyF63oLSVWhanc0L32Mbuad+ZlotxEIUDkLhxICpsP8Nf8Em1L78DHPOVDx0B7oz08yuOGy0lm+FO/VG/fXi0A8gVXwQ9OMJAVNE5bqNQT9GpOIOXse8txpfa3ZJphLPPhvwRVWc2SURQobBlgHWcDidTgqwCCEkRMS6GpTffcvl6V/33QqpqdHsskZErl0P7sA3A/qv3A61u9js0oJG7ciDeH46/Id/OHCQdfh6iBfegNKRH/L62rdsZMKIpkXUCoAAUuUy3XnKu+NRP3Mac76Ujb8JHds2mV1uWCmoUPB84hGkJz+kv16kfQFiyatBDUL8x37DHENpPRK0fUc6fw4bRKodkTvCVRNb4D/yM/Zca95ndlmEkGGwVYAVHx8Ph8OB9PT0IR/b2wfL4/GEoDJCCIlsPa6DzI1k/YwpZpc0ImrPBXAZ17BBTua1UH2lZpdmCE1ohFjyCnzpXxkwyPKlfwVSRWJI6/KdPM6cRzUvTgrp8Yn1aEIjuMxrA/r33Iam+e/oVhxsXb/a7HLDzq4CGY65Ptw6rxOb1r/U77WCP35j0EIsX9rV7Cghm49+tRKh4F52dFujMdNA7UBpyWL/3h/4ltklEUKGyVYBlsvl6lt9cLBgqnf0VWxsbAirI4SQyNW67kPmRrJltX0anqtdheDzxrH/mc36F8i1Y5u64het30tD7ToD8eJb8B/5af+jsbK+C7U9dL2E5OZGlE9wXB7Jd9efINXXhez4xHoCp/n4D/8EbR+/pAuvvCsWQ/X7zS437CzPFOGY6+vbThxeBn/2j/W99HJ+D7l+bKPf1J4S9vpz8HuApgTplRCh5BU2wArxFxRWIp5/jZ0+eO5Fs0sihAyTrQIs4PI0wqioKMTHxyM9PR0ulwsulwtJSUl9P6fpg4QQEjr1b05lbia7D2aYXdLwaLIuvPLtuwpS5Yox7batR8Ok1X7kXpKDVKixNKkDoucd3UiX3h5goRTY08iOvdRIcMiNO3XnY2fKo7rwqmnubMjN9pqybBdTN/JMgJXjkaF2F8OffX0/UwqvHtOoTaU1mw3Fjv46iK+ESBWJbGhT8orZJZmGO/QDGo1GiE3ZLsDyer2Ii4vrC6n626KiopCammp2qYQQEhHkthZUPnzn5T40d9wMsarC7LKGRSyerLsJE88+M6Z99oZXjrk+TFzJ2WIkVi9N6vh8amHATWkop1I2L53Hrmb52SchOzaxDk3q0DWd9u39McruvpmdrvzGVAhl1C7CKBMSOCbAauxUAXz+++E02pHiAAAgAElEQVRPju935KZQ+Bg0uWfEx5Kq17L7cT8Y7JcT0QIDYaHgXrNLMoXaVaibLg+VN7ssQsgw2S7A6uVyuRAfH4/o6Oi+4Co2NhZOp3NYqxQSQggJDl3foikxZpc0LFJFAnz7/oH9D/3pR6Hx9aPe55XhVe+2PFMMYtXG04Qm+HNvYd+Xs8+G7PgdO1J0o2tI5BHOTWWnk6V9G/WvsiOval56Cv7CArNLDVvebo25lt21mGN+rkkdkDzvgMv8Z31frFNRUFsPjeh40sVZ7JcJF14P5suJeEpbDvs7OvFHs0syhXTpvYDA9W9ml0QIGQHbBliEEEKsoX3TerYXzQcLzS5pSHLdZ+AOfpf9z3zuX6B2uke9z/7Cq96tsMpefVykKid7Q5rxf6E0D72ASjD4C/OZ86n62YkhOS6xDrl+s25RBe/iXzLnRdWTD6Dn6GGzSw1ruZdk5jo2ZUP/o1TkmnXwu36p74t19L8g1Qx/BKVw5nF2KnfVymC9FAJA46vZ38+h75tdkin4vFsDzjOn2SURQkaAAixCCCFj0hj/JnNj2bXP2r0k1NbD8B/7b/Y/8kd+BnkMS2j7RQ1Pr+k/vOqdSijaox0WAECT2sHn3RbQC+vJkBxbbm9DxQO3Xz6nbr0RYmV5SI5NzKdxFeDz/sqcex0b/h0V9/6m75youO9WdKXtMrvUsLfpuDjs0aRKSxaEU3fpF4LIvBai511A7hryeHzun5nnKk17gvlyCNSAL26+MKYRx3akdOQzq+9ymV+H1nPO7LIIISNguwDL7XYjKSkJTqeT2VJTU2nqICGEhJjq51D1xP1MgMVfKDG7rAGpPefBn7wzYHTRtZBrPh71Pv2ipmt03N+2+pC9phLKNet0fULkptCEBnXTX2TOqZ4jB0NyXGI+8eJM5rzr2fUV1E3+MXM+dKQkm11mRJizU2CuYTvzpUEfr/o8EItf6L8vVlEM1O7iQZ/vP/xD5jlq15lgvhwCwJ/ze/Y97jhpdkkhFdjIns+/2+ySCCEjZJsAKz09nel3NdAWHx9PQRYhhISI/+xpdrrXMxOhydYcaqRJ7RCLntbdWEml7496nwOFV1M38rrl52+d70NJnX2mEmqKD/ypKF2PsFBoWZnANnLf8FFIjkvMpTTvAXfg/2POuaZ3/5U5F1rX0rSyUAkcVXq2Zujrl6bwkMrmg8v6F31frLxxULxp/T+PrwWX9sUrvlj4GjSpPdgvKeLxBfezo9wat5tdUkgJ7gfYv/9l1m95QAhh2SLAio+PZ0Kq2NhY3RYVFcWsQuh2j76PCSGEkOHp2LGFublsXvCu2SUNSAxoEOzbdxWE4pdGvfrQYOGVX9QgytD1xJq02m+rqYRyXXLAe/YFyA1bDT9u594dzHnV8E6c4cck5tLEZgj5E5jzre2jr6HioV9dvr4snQele+ipaGTsFBW4dT57bevhh7+iqlz/Gfic3+n7YmX/BFLVh7rHq+3H2ce5fhHMl0P+Tjz3MhvgVC4zu6SQUX0eJljl0r4Ipf242WURQkbI8gFWUlJSXzA11AqDLpcLMTExcDgciI6OppFYhBBisKZF77FTe1I3mV1Sv6TKFeD2f4UNrwoegMpVjGp/tW0q5u4SdOHVu9t5VLWofY9zXZBxTwL7mI+zbTSVUJN039jzBQ9A04xN4fznigIadj8IyINPXyL2JpXOZacO7v4C6mJ/dDnEfO8NSPV1ZpcZMc7Vqsx16+k1/hHvQ2k7phvx4tt3Fbj9X4F44Q1oYnPfY+X6zex15uQdwXw55O+kskXM+yxemGF2SSETOC2ez/2z2SURQkbB0gGW1+vtG1nlcrmG/ZzeEMvppFUlCCHEMKqKmucfY4IGKy5pr7TnMk1bffuuApf1HWhC46j219ChYt5ufXj1zjYBFc2q7vFrDrNTCe9P5HDson2GYSmt2bobUMW739Bjqr4eVD46gTm3hEsXDT0mMY/qK9V9Rr2Lvt33u6+b/iKEi9btrReO9p+RA65voxupCk2GePaZfvti8Xnj+q7DUvliNlg5+0wQXw3pJTeksl/kuB80u6SQEQofY0efed4yuyRCyChYOsBKTU3t62s1Eh6Pp28UFiGEEGPwngtMwFD5t3uhdHebXRZDExrBZX2HDa8yroHamT+q/TV1aliwRx9ezU7lUdZPeAUA9e0qXvuUnUr4xhYezV39P96K+Nxb2Ok9R39t+DEbZr7CnF/dB/rvnUPsL/D86k69GuV3/w9Kx92AmucfB5efa3aJEWdtthjUkaNS9VpdSOnbdxW4g9dB7cyHWDyZDbBK5wfplZArqZ357LX82G/NLik0VB5cxjXsFzHtdF0hxI4sHWD19r4a7uirK/WOwvJ4PAZURgghpCt9t6X7FGlyD/zHfqu7YZLrRreCWXOXisX7RF14NTOFx6XGwcOo7PMyopawz1vvss9UQqU9V/8+Nu409JgtHy1nzq+WNSsMPR4xh1S9Vndu1b50/eeh+MR70H040+wSI9Lb29j+fhlFYx81qnbmgzt4nX40VtrVun+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+boboiEgntHta92n4al6frwKm4zj/P1w7+pq23TMC2Z143eausZ/speZlK7CvWBYM16w44nXAqYojrxHqicz7DjkdAT3A+yjdt3fhEV9/3m80D800/MLi9iNXSozAqE9y71ocsfxOuUJkM8P33QAEsTW4J3PMLwu37BhoXdxWaXZLjAEX5G93EkhBiHAixCCCEjJtZUofyuP/eFCxUP3A65pXnoJ4aA3LhTdzPkd/1iVN8yd3AalmXopw1O/8yPc7XKiPd38JyCOxdxzL6SjtpnKmFg4ODPvh4waEVCVRRR9cQDTIjFnysy5Fgk9AKbSfv2XYX6137w+XRR5wfQaNVJ05wqV5hrVGzSKBu4D0FuSNWNBvLtuwpc5rWGHI98TsiPiqgwJ7DvF5dxDaAac04TQoxniwDL6XSOeOt9LgVYhBASfN2HDzDBQn3cy2aXBODzUUKBN0Rc1negcpUj3le3X8PyTP3Iq9c+41FcO/rpNKsOsIHYw8s55JWNPAwzg+orhS/t6pCNwmp453XmPOtK22XYsUjoaFKHbnGFjo+vQem4G9C06D0o7W1mlxjRtp+SmGvUwr2CYcdSu4vhz74+MhuLmyRwOp1UFd6rtkuet9jR2KcfMbskQsgY2CLAGstGARYhhARf69qVTLDQumal2SV9vuLgoR/omgMrbSOf2ugTgJUH9COvpiXzOFM9trCpulXDyxvZqYRvpfLo4OwxlVA4M4kNCA/9wLBvs9vWr2Ybua9KMOQ4JLQCz6GeXV9A5UP/hYbZ0yFWV5pdXsQLHHW66YSxo+E0uYcZFUQBg7HE0vlsgHXxDbNLMlTglMnRLuRCCLEGSwdYCQkJiI2NHdPmdrvNfhmEEBJ26uNeZoKFnuwD5hakyeBP3KTv0VS9dsS74kQNzoP68GrqRh6nK4MzUirzrIzxC9mphJ/m2GPKVL+jsCoSDTlW4Ei/uukvGXIcEjpKa7buc9ow8zrUvfIcTRG1iBmb2ID96MXQLDYhet4Z02IbZHjk+s0RMyJJ9ZXqvtTSpA6zyyKEjIGlAywCZGdnIy8vb9iPTUlJQUpKCjIyMlBWVjbkc8rKyrBr166+5xl5LEJIeJBbvKh44Pa+UKHszj9BrKkytSbx7DO6m2Kx5JUR70eQgNX9hFexSTzcQQqveq3IZI/zyAoOp8rtMZVQPDdFN03TiFFYYmUZE2BVPDgeSifdfNiWyqMnPWDq4Pp/QvUz0ZZaBCKSCTIQvYIN1ytbQjc6VG7aC7lxZ8iOF4mU9lzmM8gfv9HskgwjVSSyrzVvnNklEULGiAIsC8rOzsa6deswa9YszJgxAykpKYM+vqioCPHx8ZgxY4ZuS04eeJhscnJyv8+Jj49HUVH/34KO9liEkPDhyz3GhAq1U81djloqW6BfcbDwCWiid2T7UYA1h/Xh1Uvr/YYESxXNKqZsYEc6vLOND+5qXwZR2nPhP8xO15TK5hlyrOpnJjLnm7+wwJDjEOP5j8Yw50xX6tWon/4/6D6QZnZp5O9Km9gG7hNXcZBH3/KPWJDKlbE9xw7/yOySDCPk38P+nSqnaeiE2B0FWBZyZWh15TZYgNXS0tL3nMTExL4RW8nJyYMGYCkpKZgxYwZmzZrVN/IqIyMDiYmJff/e0tISlGMRQsJLW/I6JlDwrlhsWi1y7QZwB77NfsN68jao3WdHth8FWHdE0oVXL6znkVdq3Kio/UUyblvAjnYwut9MsIjnX2dvgo7+CprvQtCP0zT3LeZ869xJf2fsSChajZ6d/8icM83x16Fj+2azSyNXyD4vM9ejuC20Wlu40VSB+bvJpX95xF/42IHaXQJf5jeY16l2njK7LELIGFGAZSG9wdG6deuQnZ3dFyYNFgr1BlELFizQ/Sw7O7tvn1e6MojKzs7WPW/BggWYMWMGdu1iV3sazbEIIeFHtzJc+m5T6lBaMuF3/TIgRPkvKN7MEe1H04BPjuhHXj2/zo9cA8OrXoENkyeu4uCusP5UQrXTDX/2T9hvty+9G/TjtH36CXO+NSfOD/oxiLGk+mJ0bmLPlfbV/xftG+eYXRoJkJzDBvkrD4hml0QM4D/6G+bzqHadNrukoJOrPwqYPvhXs0sihAQBBVgWEhgmDSfA6g2bMjIy+v1573S/K/fdGzbFx8f3+5yMjIx+g6rRHIsQEl7Unm5UPXYfEygIl4I/6mbIOrqKwJ+8je3DdODbkGuTRryvDUf1I6+eXetHjic0IVJpk4oX17NTCeN3COjhrT+VUPLMZgPEIz+D2h3cRty+nCNsI/epzwZ1/8RYmsCjI3k8O8131xfQ9smj0Hi/2eWRAPN2C8y1aFeBPUaEkpHh8+9mPpNK0x6zSwo6ofBxti+m5x2zSyKEBAEFWBY2nACrd5rhQE3UV61apdtH70iqdevW9fucoqKivv2O9ViEkPDiP+NmwoSa5x+Dpoa2QYomNEM484R+xcHyhSPeV9JREX+dx4ZXT6/1h2zVrV5phTL+GhCibcm1/o2j2l2sW6JcujgzqMeQ6mtRfufNfedc+T1/hextCuoxiHE6Nr2Krs1fZkdfJf2OfocWFRimB3vxCmINQvELzGdSrvrQ7JKCSvXXwn/4h2xI15JldlmEkCCgAMvChgqwysrK+g2artQbVl25j3Xr1g07GBvrsQgh4aVj2yYmwGpa9F7IaxAvvK4Lr8SSVwBtZDdan+ZIGBcQXj31kR+uC+bcsC1NZ6cSPuH0o7DK+jePUukcdhRW9o+gduYH9Rg1LzzJnHe+kyeCun9ijI4d69H6AdujrmvLv4A/F36jPcJBu0/D3UsuX4PuWMShuZM6uIcjqXQu+zc0yF88mE2u38z+Xcr5HaAKZpdFCAkCCrAsbKgAKy8vb9ih0pWjrUYzsmu0xyKEhJemBe+yDbV3bAnp8eWKRPjSvsiuOHj6Eah87Yj2s+mEhNsWsOHVk04Oh0tCO/LqSp5GFc+v8zM1vb9LACdaeyqh6vPAf+y/2Zuh89ODeoymRfHMedex9dOg7p8EX3dWOpre/bkubOZywutGOZycrVHZqdQf0xTPcCXXJrF/R888YXZJQSWeeyngS65pZpdECAkS2wZYbrcbTqezbwv8mddr/9U0ghlgJSYmDnu/wOUAKy8vb0zHIoSEEUVB9TOPMkGCvyh0jV/l+s3gDn6P/Vb1xJ9HPNpn8wkJdyzkdKOdDp4zL7zqtfc0uwKYY64PW/OsP5VQKl/I/l4O/RvU9uNB23/H1k/ZRu6L+u/hSKyBy8tBQ9xt6ExiVx30Zd4BgEb0WFVaIdsP8L3ttAJhuFJaDgU0OHeYXVLwKN3wH/0VO0WycbvZVRFCgsR2AZbX60VsbCwcDgezXfnzmJgYxMTE2D7EirQAq6CggDbaaLPwVrhrOxMieKLvgvt4TkiOff7ER2g7wI7maN//fVw8njii/SzdVoHxC7qZm7QHl7ZjzZ5Lpr+/BQUFyM8vQNyGOqa+Rz5ox9YDJabXNth2Jm8PWg+wK0LWZj8SvP1/tpE59y4++ZDpr5m2/rfC7Vtx4bmJaFnITh3s2PkdlOR+Ynp9tA28xW+qYa49czdXm14TbcZsZ/N2BPw9/XfTawrWdvH4Mva1ZXwfhaeyTK+LNtrsuFmR7QKsmJgYOBwOREVFIT4+HtHR0UyABXy+Gp7D4RhwlT27CGaAlZycPOz9ApcDrJaWljEdayTM/oDSRhttg29Fqz5gQoTz0yaH5LjFJ7ejKetm5j+k3enXoPTorBHtJ3F7Oe5YyIZXDyztwEe7S01/b6/cdh4qwWPL25g6p69vQO6p06bXNthW4XqV+R11pn8DF058FJR9nz6UhUtRt1w+/8b/Eacz95v+mmkL+D3tT8P5l59F/TS2ebJv31WoOPqq6fXRNvg2ZU0jc91Zs8da10bagredLjiOrvR/vvw3dd+XUXjqkOl1BWOrPvIUc+2pO3SP6TXRRptdNyuyVYCVmpoKh8PBjK7qHY0VqL9gy26GCppaWlpG1Vg9OTl5xE3cR3ssQkj4aE6YxwRY7ZuTDD+mJndCKHpGv+LgpZF9QbH9lIR7Ethpg4+s8CP9jDWn5+0qkHRTCbefsmatvTShAfyJP7F9R4onB23/1c9MZM4/7hQ1crea+tenoOqRX6J93VcD+tRFQ5O7zS6PDGHSarYH34V6mu4ZzgKn2aldZ8wuKSj4E+wXXnLterNLIoQEka0CrLi4ODgcDrjd7r5/GyjASkhIgMPhgMvlCmWJQTWSkVJFRUXD3kdv0LRq1ap+nzPQaKvRHIsQEj6qn3qY7X91xj30k8ZI8szWrzhY/CI0hRv2PnYVSLh3KRtePbSMQ1qh+T2vBiKrwMK9AlNzzBo/ztVa+4ZSrlrFNuzO/DqUlsyg7DswQG379JOg7JcER8f2zZ/3J5v7L+w5cOj7tHy9DdS2qfjrFdeb+xM59PDWXkCCjA1/6i7ms6o07zO7pDFT2o7Bl/YPl68/B/8Vqq/U7LIIIUFkqwCrv7BqoADL6XRGRIC1YMECzJgxAxkZGf3+PD4+nullBQDZ2dmYMWPGgFMsMzIy+u1lNZpjEULCg9LZwYQHZXfeDE0UDT2mVLUKvnS2CTRfcB80rnzY+9jjlnH/B2x49cAHHPaetvZoJgAoqVPx9Bp2RMSCPQJkxezKBiG1gs8bxwaORTFB2XXHrq3MOdj4zutB2S8ZO6HMg7I7b0bdlB+hZ9cX2N//pTlml0eGIbdUYa41UzdSA/dwJ559nh3ZXL3a7JLGTCqbz47+dD9kdkmEkCCzVYDVOwLL4/H0/dtAAVbvv185WstuhhNg7dq1qy+M6u1X1as3iJo1a5buebNmzcKMGTOwa9cu3c96g6jAn432WIQQ++s+lMGEB/VvTjX0eGpnPriMa9iRHFnfgSY0Dnsfe09LeGgZGwDdn8hht9u6I68CbT+ln0q4q8Da9csNqbpRc2pX4Zj36y8sYM7BmmcmBqFaMlZycxPqZ72Kstt+j67PvsKuRnn014Bm7fOVfG5rHnutWbxPMLskYjDx0hw2wPK8ZXZJY8afuCkglFtrdkmEkCCzVYDV2wMrLi6u79/6C7B6HxcdHR3qEoNqOAFWS0tLXxi1YMECZGdnIy8vDykpKX3/3t/ze6cR9v48Ly8P2dnZfcecNWuWLqQa7bEIIfbX8tFyJjxoXfehYcfSpA5wWd9hQ5D0r0Bpzx32PtLPyHh4OTvy6p6lHHbmW3/k1ZVEGZi/m51K+MxaP85bvDeN/+iv2W/B86PGvE+lswMVD45nzkOxsiwI1ZKxaF27EqXjbkDDjO+zn9m0q6F25ptdHhmmpensdWZLrr2ulWTk5Lpk9jpd+JjZJY2JJrbovjzR+FqzyyKEBJmtAizg8iqEcXFxSE9PZwIsl8vVtwKhw+FAamqqydWOzXB7ShUVFfWNmgrcBlsRsLeZe+AWHx8/YJ+r0R6LEGJv9a9PYYKDniMHDTuW6HlH959QuW7415ccj4xb5/t0I5cOl9hzJEhjp4q7FrNh3Myt1h4dITfu1P0OldbsMe+3bvpLzHnYffjA2Islo9Z9cD/KJzhQdtdv0Z16NTt1sOQVs8sbFlEGKrwqcjwyUnIlJO4XsXCvtT9fRnjhE3a06qkyK89VJsGgtB1jp+ifuMnsksZEql7Lvp7jN5pdEiHEALYLsDweT1+INdg2UH8nO8nIyOgbHTUcvaOhUlJSkJGRgbKyob+ZLisr6zuO0ccihNiT1NyIivtv6wsNyu++BVJdjSHH0qQOcJnXsjfC56cP+/lnaxRd2OOY68O2k/YeTbAzXz+V0HXB2oEcf/xG9mYi95Yx77NlVQLbyH29/Xu22JVQ5kHd1GdROu4GNL39vYDm/ddCkzrMLrGPogLVrSpyL8nYdlLC8kwRcVt4RC/XXyt6txyPtT9fwRZ43WzroQbu4U7ja9nP7cHrzC5pTIT8KOq/R0gEsF2ABQBerxdOpxPR0dG64ComJgbp6elml0gIIWHDd+IoExrUTXvesGNJF99ke+i4fgG1u3hYzw3X8KrXtE955nXdl8ihk7PuTaZcv1k/Cqt+85j22ZW2izkXG6iRuzkUBc1LP18Vsvrx/0TnZ19m+86UzTelrLp2fUj1+If+AUOqwbZJq/1QrD1TN2iqW1XdtYWEP03uAZf59csBVsY10KR2s8saFZWrBHfwOrb3YtsRs8sihBjAlgFWILfbbetm7YQQYmVtG9cyoYF35RJDjqN05IE7/MNRfYMa7uEV0P9Uwne3W3mqkwbB/TDbY6XgXmjK6Fc3858rYs7FqiceMHw1TKLXsSPl8vXgfbZfHX/iJmj+asOOXdeu4lSZgp35ElZliZi5VcCk1f5+pw2PdcsoCp/rx2ByPDLzuqd9SisQRgq/65ds6NN91uySRiWwnxd//A+ARtNgCQlHYRFgEUIIMU7D2zPYvkMZew05jlgyjf0P6LHfQvWVDvm8SAivetltKqHSuB2+9C+x/cxqN4x6fyrnQ+XEe5jzUbh0IYgVk6H4C/NR/dTDf18J8j/QtY3tfSVXjX2BB2+3BneFgj1uCasPiZidalxI5Zjrw+Mf+hG3hceUDewox+jlHETrfryCZoNLZF73qiwKhSMFf+oOdpRssz1nsYhnnw9oPTDD7JIIIQaxVYDldrvhcrmGvdGoLEIIGRuluwuVEyewgUHpxeAfp/UIuKx/ZachlS8e8nmRFF71sttUQqHwMTaYPHkHNLlr1PtrmDmNDVQz04JYLRmM0tGOxvg3+977lsXfYn+3p+6CJncOa19tPRoKq9iQ6uk1foxfaGxItTxTxLaTEnIvyahuVZlpgm09mu74KRGwGt+729kVCPe4w/81k88JZ59l/+5WrzG7pBHTxDb4Xf/JBulNu80uixBiEFsFWL0rDo50i4qKQnx8PLxer9kvgRBCbIU7fYoJC2omP27IccTiF/TTkIZY/vrYRRnPrNX3t0k6Gt6jB9yVCv62ig3tEvdbdyqh0rwXvv1fDdpNUsuaFcw52fLR8iBWSwZz5XTi2peuh2/vPwSsFvpZ32NlFahrU1FQoWBfoYyPs0W8v0vAlA08Hlo2cPP00W53LPLhqY/8eHMLj2UZIlLyJLguKLjYoI4o4F3vYkc5PrPWj8oW6wbEwTB5HXsdLayiqVeRQrr0HjtyyfO22SWNmNy0O6B35n8CNu3lRQgZmq0CrLi4uFEFWFc2eKcQixBChq9966dMWNC85P2gH0NpyYTvikayvn1XQapcMehzqltVPNjPTXCkTH1JydVPJcy9ZN25TkJRTMCKhH+FJraMal/dB9KYc7L+zalBrpb0x3f0MCoeHI/ScTeg7M7fonUF+5kVTk/E2RoF724X8NzH/n5HRgZje3AZh+mbeCTuF5GSKyHHI6PCqwZtql8Pr+G+RLb2tdnhOyLJL2q699gvhndgRy6Ta9axn+OiGLNLGjHx/Az2NZw1bqEZQoj5bBVgAUB8fDyioqIGXGnQ6/UiLi4OUVFRcLvd8Hq9SE9PR0xMDBwOB+Lj40NcMSGE2FfT/LeZsKBjZ0rQjyEU3Mt+e5p9PaANfDca6eEVACgq+u3X08Nb88ZT7S6GL43tlSTVrB/VvoRLF5lzsvLRCVB9PcEtmDDEmirUTX/p8kqkU36kW2HS33oaE1cGJ7R6cBmHqRt5LEkTsem4CNcFGaVNasiClW0n2YB4/EIf2nqs+dkaq4sN7AqEk1b7zS6JhJDSms1+jo/+Gkprtn5ryYJUs370W5UToued0W/np0M4M6nfjctiF5KQG3ea/bYSQgxkqwArNTUVDocDTqdz0Md5vV5ERUUhOjpa928Oh8PoMgkhJDzIEqqffoQJC/jiM0E9hNpVqLsRlhtSB3w8hVeXVbequn49C/dadyqhcGbSiILKAckSqp58kD0vzxUFv2DSp2VVQt97XTb+d+ja9I/siIczk7A8UxxRSHVfIocpG3jM2y2YElINRpSBxz9kp9UtSQvPa0xaIRvWzU617jWEBJ/KVer+Btt6S/8KNJm+0CAknNkqwIqPj4fD4YDH4xnVY3v/zeVyGVkmIYSEBf7COSYkqJ70EDQ+uN/O87m36L79HQiFV3p2mnzdCHAAACAASURBVEqo+kr1o7CGmCo6kIZ34phzs3PvjiBXS3p1pe1C6e3/2/deN8z4vu6Gsbi0asiQKvmYiMMlMi42qJYdKXiljCL2s3XrfB/q2tWhn2gzq7LY4HGDK3Kvp5HK9NApiJtQcK/ZbychxGC2CrB6m7iPJMC6MqxyOp0UYBFCyDB17t3OhASNc2YGdf9yQwp8aV9gR1/VJff7WAqv+me3qYTCuZfZwDLnBqhc5Yj307bhI7aR+8qE4BdLwJecRc3zj1+erhn9S3SnfJv5HXLn3tRNHZy40torYw6HogLPfewP+9FJ0zex1w/XBWsG4MQ4/iP/YXrwFKxNqlpl9ttJCDGYrQKs3ibuSUlJQz42OjoaDocDbrdb9/zhBGCEEBLpmhPnMyFB++ahr70jwZ+4ifmPJ597S7+PK6xS8EoyrwuvPswSwQn2vkkOhpNlCqKXswHCygPWDPY0oRG+9K+wNxwViSPeT8+Rg8y5WTf9RQOqjWyan0PT/HfYoHDxj9nwKvNarMlsZs69exJ8yD4fHiHIgWKZeW13LOKQ4wmP1wYAqqbhcSd77bjYEH6jzMjgxHNTwOfeMuQ2UA+q4Wzi2WfG1gOrdP6wem1pUofZbychxGC2CrB6e2BFRUUhNbX/Him9TdwdDgfTA8vtdvetREgIIWRotVOeYm5efadOBG3fcm0S+81p2tX99r4qqlYw7VN9eLXygIie8BsMMWobj7HTgO5cxCGr2Jo32uL56eworKO/geob2RdLYmU5Sm+9se/crHjgdijtbQZVHJnat2xkpxA/8XP49nyL+d2dy5mH2xewn821h60Zno6GogLv7RCY1zdnpwA1TDKe6la2gftDyzhw4fPrI4QQEoZsFWABl6cR9gZUcXFxcDqdSEhIYH525egrt9vdtwrhQKsXEkIIuUyoLEPZ+D9eMXXoruAFBHIXhFN3sqOvTv9N97DiWhXTP9OHV8syBHT5aeTVldp8GmZtZd+rV5J5VLda705b7cwHd5hdxU66NPIVgmuencgELP7CfAOqjUy+vBxUTpzArkC68XfM76zjyJ8wc2Mpc87FbebR2Gm9c24sjl1UMH4hO0rJquHwSB2/pDCv69VPebNLIoQQQgZluwDL6/UiISGBCaoCt5iYGGbqIPB5T6yEBOqRQQghw9F9cD9z89ow69Wg7Vuq/oidhpRxDZTmvcxjSuoUzNikD68+2C+iw0fhVX9OXJLxUECfsA8t2iNMvDiTHYXl+k+o3cUj2kfj+2+xjdx3pBhUbWSRmxpRP3Ma8942ve2AL/0a5neWmb6SOdce+IBDjkcxu3xDLNrHjnCcmSLAFwbTl1Py2Eb1S9NpWCshhBBrs12A1cvr9SI1NRVOp5PZAoMrQgghI9ey+gPmBrb1E2dQ9qsJzeDzHMyNsHj2GeYxigo8vcavC6/e3S5ACa/BHUG3wSXq3rfCKuuFCmpXEfxHfsaeBxffGtE+2j77hDlHm5fOM6jayNKyZgXzvpaN/yN60v7E/K7qDkfhrvlNEbN6XXWrilvns5+rjCLJ7LLGbOFednrktpP2f02EEELCm20DLEIIIcapm/4icxPbc/RwUPYrVSxjR18d+BaUlizmMf2FMBReDU9/K6dNXMnBL1pvtIjoeZc9F7J/DLVz+F9C+Y67mHO09uVnhn4SGVR3VjrKJ/yFeV/bNvyN/T2lfRELP97AnGPPfewP+89nYNjz+If2f82B1wp3hfXCbkIIIeRKFGARQghhyE0NKL/3r303sOX3/BVyQ92Y96v6q8Ef/1921M25Kcxj+hvpMHMrhVcjUVKn6N7D5ZnWGx2j9lyA/+iv2PPhwuvDfr5UX4eyO2++fJ5OcEBubjKw4vAmlHpQ+/IzTHhV/8Yz8Lv+wvyOTu2ZyJxbt873obQp/D+gbT0axi/0hdWIpcDX08lZL+gmhBBCrmTLAMvj8SApKUk3ffDKLT4+HjExMXC5XGaXSwghttKTk83cxNa9Ojko+5XKF7EjOQ5eB6XtWN/Pu/0a3t3OjnKY/AkfETfHwbbuCDuKbUKCD0fOW6/xtFQ6jz0nDn0fakfusJ9f8+Ik5lzlTh43sNrwpckyvEvnMe9lxYPj0XNwKtu4Pe0bmL58J3NuJefYO8QZiY+z2c/V8+v8qLHgQgnDcbGBXYHwydV+s0sihBBChmS7ACs1NXXQBu6BGwVYhBAyMq0bPmJuZFs+TBzzPlWfB/5j/82Otjk/nXnM5hP6qYN73NYLXeygqVNF3Ga2Cf6MTTwaO6x1s61y5fAfY1e3E0teGfbzmxfFM+dq+5aNBlYbvjp3pDDvY+m4G9D+6QLwx//I/G72b53MnFPvbOPREUGjdiq8qq4/34aj1hvdOBxZxTLzOmZtpRUICSGEWJ+tAiyPx8OsNBgbG4uoqChERUUhNjYWsbGxiImJgcPhQFRUFJxOJ7xer9llE0KIrTTMfo25ke0+kDbmfUqX4tlV57Kvh9KR3/fzM9UKnnCyN4YL99LUwbFwXZBxTwIbCH6cbb2bbal8CTsKK+tfobQN78unjtTP2EbuC98zuNrww50+heqnHmbex8b4NyGcm838Xhr2/QAvJB663FttFYf88sjrmfTZcXblviecHDyN9rtQrXexr2P1IetdGwghhJBAtgqwEhIS4HA44HReXg2rN7i6ktPp1D2OEELI0NTODlQ+evflm9nb/gChvHRs++w+C/+RnzM3w5Ln8opzogzM281OHZz0kR/FtZF3cxxsawOmPN271IejF601qk3ja+EPGOkjFr84rOdyp04wwUvNC08YXG14kdvb0PjeG8x7WPXUw/Cf2gS/6xfM7+STda8z59LmE5EZeDR2aJiygR3d6Dxov/cifgf7GvYVWuu6QAghhPTHVgFWbGwsHA4HM6qqvwALAKKjoxEVFRXK8gghxPa4gpNsIPDipDHvU7w4kx195foF1O7ivp/vzGdHAjjm+rA1L3L66hipoUPF9M/YkW1xW3g0d1prxIhUuTxgdcpv6lan7I/sbUb5veP6ztey8TdBrK0OQcXhoS1prW7qYOfOrRAvvM78Pi7s/BWeXFLQdw7N2Smgh4+cqYOBdpxir1kPLeNwptpegXvgCoRFNda6JhBCCCH9sWWAFfhvMTExAz6WemARQsjwtW/ZyE7JSpg7pv2pnafAHf5/7Oir0vf7fn6xQcWza9kbqfgdPDghcm+Ogy37vIy7l7AB4SdHrBUQakIz+DwHc54IZ58Z1nPrXnmOOWd7jmUbW2yY6HEdQsUDtzPvnTdxPuSWbHAHr2N+FyvWzGWafZ+pjuywo4PTMH0TO4JpabpgdlnD1tyl4Y4rViCMWsKhzUfXXEIIIdZnqwArPj4eDocDbrdb92+Bva4owCKEkJFrfP8tdjTG7m1j2p9Y8io7+urYb6H6Lk9JXJrOTh2cuNIPd6W9RjLYwUeH2KmE9ydyyPFYa8qQVLWaHYWV8TUozUP3X2tOXMA2H09eF4Jq7U2qqULd9BeZ96126rMQyjwQi59nfg95W27GgwtL+86d1JPWCj/Nkn6GbYIetcSH3FJ7XLvclQpT+wvrqYE7IYQQe7BVgNW7AmFsbGxfYNX7b1f2u3K73X3N3j0ej1nlEkKIrWiCoGvmzJecHfX+lLaj8B/8Hjv6qnxJ38/Tz8j46zx2ZNCnOXRzbIS6Ng3TktmRbjNTBLT2WGfUhSZ1gD85nh2FdWbonladu7ayDcjnzAxBtfbmXbmEec/KJzjQnbUfctNucBlfY34HC50r+s6Z+bsFCPQRBQAIMjA7lQ3g5+6yxyisXQXsFMi5u+1RNyGEEGKrAAtA3yqDvX2vvF4voqOjmZUJe8Or/npjEUII6R9/rkjXzFkVRn9jIxS/yI6+OnETNL4OAFDZouoaIc/ayqOdprEY5lCJgrsWc8x7vuGotdIIuXY9c8740r8MpWnnoM/xn3Ez5231049AUyN7ittguvbtROltf2Des5a1KwFNgeCOZt7/g59F4Y75zXDM9eHpNbSwQqDs8zLGXRHC/3WeD4dLrDWysT8rD7AjMjces18TekIIIZHJdgGW1+vtC6p6ud1uREVF9QVXvWFW4LRCQgghA+vcvY25qW2aO3vU+1JaDoA78E3mZliuWtn381VZ+iltxy/RzbHRPgx43x9a7kfuJevccGsKByF/AjsK6/Qjgz5H7exAxUN3MOeuWFEWoorthT93FtXPPca8Vw1vvQa5uRFy3Ubmfe/a9yW8vXJj37myM99aYadVBK6gOjuVhyBZO4iP28x+eZBtg9CNEEIIAWwYYPUKnBro9XqRmpoKp9OJ9PR0k6oihBD7ak6Yy9zYdqQkj3pfYtHTzM0wnzcOkFoBAIf7GQn0cTaNAAiF6lYNUzeyN69vbRUsNfJNqf+MHYW17x+gNKQM+py6GVOYc7f7cGaIqrUPlfOhaf7b7CjLx+4Fd/I4ILXppm/uSf5b3zmyaJ8AmfLlfuWVKbh7CXs9Sz9j3UBIUYG/rWKnE5c20ohFQggh9mCrAMvtdsPlclFfK0IIMUDNC08yN7dcwclR7Udu2gPf/q+yo69qPgYANHSomP4ZG6BM38SjoYNuoELlwFkZdyxkb7gtNYVIUyC4H2RHYRXcD2gDjwBqWbWUOXdb1zkHfGykat+cxLxHpeNuQPuWjQAAqXI583437PomXlu+G465Pjy/zo8L9ZReDSZxPzsKa/pnPDosFApfqdKrMrVGr+CorxkhhBDbsFWARSsLEkKIMcTyUpTeemPfjW3loxOgdHaMal9C4d/Y0VenogDFBwD4OJudwha1mEP2ebo5DrUVAT1wHlnhx6ly6/welMZU+NK+yIagdQOPCOxM28VOi5s9PYTVWp8v9xgqH53AThFe8C40vx8qVw5/zo3Me715/Qt9PZ32nrbuaCKrKKpW8PByNhTefsqaqdCxi+wKhK99SisQEkIIsQ9bBVhxcXFwOBxISkoyuxRCCAkrXZn7ghIA9B88fAoAyPHIuC+Rvcn7MMtCI38iSIVXRWwSOxLu7W08OjnrjBoRCieyo7DyLwehgfiSs+zUuCcegDaGBQjCidTYgPo3X2Hen5rJj4M/X/z5z0vnMO9z6fYfYnJiNhxzfUjcT5/P4Vp9kA2FX1rvt+TI0k3H2To/oN8xIYQQG7FVgOVyuWh1QUIIMYA3YApW24Y1I96HpkoQCh5gR18VPAhoCtp6NMxMYQOT2CQ/qlqsd4MXKTKKZNy+gA0UP82xzs2s0rQb3P5/DJiKuq7fx6och6q/3cOcw/zFkhBXbE0ta1Yw70vZHTehK303AEDtOg3/kZ8x7/G6dW/2BTClTfT5HK5LjSqeXO0P+DxZbxTWor3sdMdtJ61XIyGEEDIQWwVYbrcb8fHxcDgciIuLg8vlGnKjlQgJIWRoda9OZm5yfTlHRrwPuS6Zbb6d/iXIjdsAAMk5EnPTNG6eD/uLaGqS2ZZlsKMxJq70o6DCOlMJhTOT2ED05G3QxLZ+H1s/cxpzDndl7A1xtdbTdSAN5XffwrwvLauW9v1cPP8a8/6eSf0NnkgoxG0L6PM5GklH2c9TzBo/yputFQLGJrEhW14p/Z4JIYTYh60CrN4eWCPZqF8WIYQMTqqvRfkER98Nbvm94yA1NoxsJ0oP+FN3sVO+Ch8DABRUKHh0JTvSZ2k6Te+ygrImFS+tZ0fGvbudRzdvjamEinc/uMx/ZkdhVfffoL11zUq2kfvqZSGu1lqESxf///buPD6OKj30ft73zb3Jfe+b5f1kuTfJmzd3STK5uZPcJDPJZJLZooFh0zAQFg8wMIwAz4ZnYECjAcHANBhkQIhNmMUCG3kMQiwCG9EGjCzApsEI04AxstvGKzZq79aulp77h3Pa51RXVVdL3VV12r/v51N/2OqWqqufc+qcp84i2+dcZFyTHfWXyti2LSIiktvzsgy9+AfGtb3rwZulZu6g3L2c8jkd2/dOyvfazATRgy/HZ1TjoeEpYxr3cTcNys598SjrAAAEYVUCq7m5WebMmVPS0dfXF/VpA0CsDb7ystnJvfKHJf+OiW0PGh3hoeRvSO6TZSIi8uNHzATJ6S1DsVpr6VjXu37C+H5q5g5Kx+vxmVY09u5scxTW61+RqdFdBa879GK3uc7TT38cwdnGw9TEuHzSfJNxPTafdZIMvtqTf81o+mLjuq5+9MtyxrxNMuuuITkckwSmjZ54wxxteuK8QRk4FI/rudmxA+GZdw5FfUoAAJTEqgQWAKD89jw035xiVOLIlamxrIy8/lVz9FX6YhEReXrNeEFyJJmOT3IER1z/pLkuzim3DsmuA5Wf+rT38JTsOjApuw5MytotOVm7JSd9m3OSTI9LMj0uT68Zl+6Xl8ve537XiK+nnrpNLl88IpcvHpFz7xmSc+8ZkstuSBtx3Fd7imzIHKj4Z4ijA089ZlyLjcd9Tva2L8j/PLf7aRl6/v82runN81ulZu6grN0SnymkNspNipx/rzkKa97SeIxoe3mdmay++vF4nBcAAEGRwAKAY5xz7aBDLz5f0vvHP7rbHH31wu9JLvuSDByaklNuHaLDZIEDQ1MFO0RevnhERETGJiSfZNo8cDTR1Lt+Ip9oWrJqTBb2HjnmLR2VeUtH5YanR/NJpu8/NJxPNDljIsjRsfC7Roy91fGPcvYt643XHH/Dfnnt1DOMWJ5zdUpe33BsrfEz/PYa2XLhWcZ12JW4WnIH9omIyNTkmIy8daZxPV9c/HU58aas3LU8PtPdbPbie2ai6PibB2XrnujXwnqwx3ygcN8Kvm8AgF2sTWD19fXJ/Pnz84fzZyzeDgDFTY2NSebkLxqd3dzePcHfP7JdRlZ/wegMj71/ZKfYqx+PZlQPpsdtKmFcjh/e8aJsffoPjTi7+4G5Ba976puXGbH880s75PibB+XpNcfGqL+pXK5g3atNX/+KsabdxPaHjet4YOmvybWtv5Rz7xmS4bF4THWrBrMXmKOwru2MPnnvrJNffO/YSu4CAOxnXQJrYGDAdTF3/ed1dXVSV1dHEgsAihj54D2js7v1O2eX9P7xTbeao69W/LHk9r5WMFWlZu6xk0SwmXMqYZyOxQ/PceyY93dy3q3vGq+58+K7jXhOn/hVuf3iVjn1+p3S8vyY5Ko8f7r34fsKpg4eTC7L/3xqbEBGUscb17Gr/Xw5/uZBeXcbUwfL6c1MriCGo77G5zo209i4u8oLBACg6liXwKqrq5Oamhqpra2VRCIhs2bNMhJYIiKJREJqamokkUhEdJYAYId9jy4yOruf3BK83pwc3Cgjr37WHH21vt51OtqlC0cq+ClQLm7fXSWP01uG8lMLL104kp9yqKYhtjx/dGri8ldXyd7kfzHibcubCdm6ZzI/xfHwaysLEjgbj/ucfPC1L8p9F94iv3hoZ9WOMhp+7x3JnPBPjqmDVxmvmfjoDuP67Xz69+Tyu5YylaxCLl9sbmChpuVG4fDIlHEux988KGMMwAIAWMaqBFZnZ6fU1NQYo6vUaCwnt8QWAMD08TVXeI7WKGZsww1GZ3i4589k8sBbctMz5iieE+fFY/0XBJNMFy68r5JMF943nE8yXf34aD7RdN+Ko4mmZ/vG82tjqfWy1u3I5ZNMM9mBcmz9z8yYe+WvZfLQuvzPJwY+kU2nHeeaxFKJrKcuvk52b9hWjksVG5PDw7LlvNOMz/rROV+XycOHjr5mcIMMvvIPxvVb8vAP5cL7hklkVMiHH08WlKXX+qO52O9uM0eEXfTAcCTnAQDATFiVwGpoaJCamhrp6+vL/59XAqu5uVlqamqkt7c3zFMEAKs4O/tj27YEet/kofdkuPfTRmd4vP9aeX1D4dTB9lcZ3WGbXQcmYzndbvLgWhle+Slz1F//z83XHD4kexY9IJvPPtkzkdV//D/JhmsaZTTTH9EnKa/dTdcVfMbhd/qM14xtuN64bhue/O/y/Tt6Zd0Opg5WknNa7uwFw5GULeeOsNc/Gf2aXAAAlMqqBJZbssorgTV//nwSWADgY+S9d8z1ry4+R6Ymgq1TNd5/jTkSpvevZMe2d+VHj5gLF1/dMSJ7D1fnlC1EY6z/52bsrfwLmTy4tuB14x/vkP2PL5bM9y/2TmSd9GXZffN1Mvjaygg+SXkcWPqUbDz+88bn2rOg1XjN5IE1kk3+mXHdHmy7Wh7uZV26Suv7KCf/6piW2/VW+KOw7lo+Zq4p9xrfPQDAPlYlsNQIrP7+o09MvRJY6v/10VoAgKP2P91hdHp3N10X6H25/WtkqOdPzdFXG+fK/JfMDtLpt0c3XQbVa/LwOhnu/SvH2ms/83x9bm9WdnR0yBsXfc8zkbXxa5+XXYmr5NDLywMnceNg5P20bJ19nvFZdl5zhUwM7DZe98may4zrtbbzM9Lc+Z7sIbkcinteMOvGHz0yIgMHw7329UvM9bh61zPyDgBgH6sSWGoNrIaGhvz/uSWw1OtmzZoV9ikCgDV233qD0fHd3/nLQO8b++BKcwTMa38vr6f75eu3mVMHH3yZqYOojPGNNzp2v/yvktv/hu97Rg8ckhfufkqeOedH3oms4z4nH19zhRxMLpXJocGQPs30TA4elt03/dw49y3fOl2G3lhtvC6XfVGyy37fuF4LFs2T1zeSwAjLBztzcl6rOQrrsdfDS5SO50TOcexAuOmTGM4RBgCgCKsSWCJHdyFsaGiQ7u5uI4HV29ub34GwpqZGOjs7Iz5bAIivbd+7wFwzZ+2aou+Z3PeaDL30/xmd4X0f3CY/dTzdv+KXI7JzHx0kVMbk4EYZfvUz5iisdT8J9N5lbwzJLVc9Kx3nXOmbyNr500vlwLNPysS+vRX+NNOzb8nCgnPe19Fe8LqNK75tXKdVj/6LPP7qjgjO+NjWttIchTV7wbBs3RPOKKxNn5iLyZ9zz7CMTTD6DgBgH+sSWP39/fkklt+RSATfCh4AjjWjGz90jNw4TXKHDhZ939j7lxqd4ZHVX5RHV35kdI5OvmVQVqxj6iAqazxzizkK66U/ktzeVwO995UPJ+TShSNyxWVJ+eV5V8u6E77kmcjacdls2f/EEhnfvavCnyi4wdWvykfnnGpOAZ73C5kaMXeW27quUw4s/TXjOj3x9P2yfwY7QWJ6PhqYlIsfNNcIDGsNst715g6E9UtGQvm7AACUm3UJLBGRgYEBmT9/vsyaNasgcVVXVyfd3d1RnyIAxNqh5FJz2tR1Py36nlz2JRl84XfNnczW3C1n3WlOTbnnBaYOovImh7fK8KrPG/E4+v6lgd+f3pqTqzuOjBz80U9elofP/4WkTzzOM5G17fvfln1LFgbeqbNSxnftlJ1X/dhxbhfI6Pr3jddNTIzIe8tOM67PK4+fLmsyQxGdOZasMncCPP/eYfnw48qPVF38mjn6684kOxACAOxkZQLLqa+vj8XaAaAEA/c0Gx3gve0Lir5nNH2x0Rk+vPp4uemJj42O0Q8XDsvmAaYOIhzjm+8wYnLwhd+TXHZF4Pdv3TMl85aO5uP3e/Wr5IFv3yx9tSd7JrK2XnSO7F34gIxu2lDBT+Yte/9d5jmd+AU52P1MweveeOV+c6rv0v8gvb0srRCl3QcmZc4icxTWvS9WPuHf9Oyo8TefWmPPRgUAAOisSmD19vbKwMBA1KcBANbbftlsoxM8uPoV39fnPlkmQ8nfMDrEr/U8YHSKjrtpULrfYeogwjM1uktGVn/ZHIX17uySfsf+oSm5z7GD5kUNb8r8i2+X98463TORteWCf5XsA3fLiGPkUyUdXL5MNtV+xTiP7L0tBa/74KOdsvbJrxjXJfXshTLIwJvIPb3GHIV15p1DsnZLZZP+P3zYTJq9uYkF/AEAdrIqgTVnzhypra2VRCLBNEEAmKbxHdsko3WCN59xgkwM7PZ9z+jabxmd4U9eqZW6+XuMTtHt3UwdRPjGt9xrjsJK/pbkBp4v6XdMTYk89vq4nHa7uZPmt69Ky/PXzpfN3znXM5H10TdrZeCe22Q4/XaFPuERoxvWy/ZL6woWmh/bvtV83bhIcuk845p8/Mx/kv51L1b0/BDMweGpgk0vmp+rXN25f2hKvtF8dJr315oGZdcB1kADANjJqgRWQ0ODsd6VSmb19vZGfWoAYI3DK18yO8ENc3xfP/HxEzLY/e/MhaCfXWh0wC5ZEM5aLoDT1NheGUkdb47CeufCaf2u7ncm5ML7zNEqNXMH5fYF/bLh/odl2w8u9Exkbf7Xr8knt98kg2+uLvMnFJkaH5NPmueaf+/sk2XwtZUFr31+9fvyTuffGtfjvRWXlf2cMH3J9IQRX6fcOiSrN1RmVNS728wF3C96YLj4mwAAiCmrElgiR9a7WrRoUcFOhLNmzZLm5mbWwgKAIvYsaDWnID1wt/eLp3Iy2neW0RnOvHiGfPWmQ0an6Ok1TB1EdMa3LTBHYXX/B8ntLlwXKohVGybkx4+MFCSxfrJ4RNa8uUP2P/mo7Lj8u56JrE21X5HdTdfLYZfk0nTtf/LRgr+zr72t4HXvbJ2Uzl9eZVyL7cs+JcN73irbuWDmxnNTct0TZozd2FWZ+Z3d75jJsuufZB4pAMBe1iWwdP39/bJo0SKZM2dOQTJr/vz50t/fH/UpAkDs7LzqMqMjfOjl5Z6vndix2EwMPPfv5c5HHjU6RDc9Mypj5K8QoamJwzLy5inmKKy3z53273t/e06u7SxMYl304LC88N6E5A7sl4PLnpIdP53jmcjKfO3zsitxtRx6+QWZGp/+otnDfW/Klm+fafzuXTdcLbkD+43XDY6KLOh6RTY++V+N67Djreun/bdROb3rJ+RrN5vxtWJd+UdhPfCyuebWgh6megMA7GV1Aks3MDAgnZ2dBdMMmV4IAEdN7MnK5rNOOjpa5JQvyfi2LZ6vH37lb4zO8PvLTnVsAz8k72xlQWBEnhLSqAAAIABJREFUb2LX02ayddmvyPiW+dP+fTv2Tcltz40WJLHOvGNIHk8dSUhNDg3JweXL5ONrr/RMZG087nPy8bVXyMHly2RyaLCkc8jt2yMfX9fg2AXxmzL8TuFo88deH5enH7nQ+Px7u/+zyOTItK8BKsu5O2Dj46MyXOb8kjMRu/xdnjYAAOxVNQmsvr4+aW5ullmzZhkJLKYUAsBRQ2+sMjrD2390sedr3RICF9++2ugMPbqa7dgRHyOvf6UgZkdWf0EmD703rd93aGRKHnx5TI67yUxiHX/zkZEsh0b+bTHsXE4Or3xJdt/YKJkT/9kzkbWzYY4cWPqk5PbvC/T39y68v+B37O96vOB1b23OSf0Db8nBpb9qjkL76IFpfW6E481MTk5tNmNr2dryJpi+c7+5ptu6HTxwAADYy+oEllfSqqGhQTo7O2VgYCDqUwSAWNn3y4eNzvDAXbe4v3BqQoZX/oXRGX7liXMK1lI5NMxuVoiP3J6eggTWkamvvypj6y6TqfH9xX+Ji843xuWMO4YKRmPd9tyo7NhrloHB1a/I7lt+IZu+/i+eiaztl82W/U8+KhOf7PL8m4dXviSbzzjBLK93zBOZMjdL2D80Jdc/OSorHz3J+Mz7V3xaZIrRNnF3Z9IchfWTxSOyd7A89erOfZNG8vX0liE5xIA8AIDFrEtgdXd3SyKRKEha1dXVyaJFi1j3CgB87PrFz4wO8YHnulxfN77tYaMzfGjZr8p5t76b7wjNumtI3tzEk3zEz/iHP5PB7l93TWQNvfifZWJH+7R+7/J3J6Tu/sIk1rWdI/L+9sKyMPTWGzJwxzzZfOaJnomsbT+4UPY9ukjGt2813ju2ZbNs/8n3jNfuuGy2jG7aWPB3Fr82Lj+68/mCzzqxe+m0PifC9e62nMy624yrzjfKk3h8I2PuQDhnETsQAgDsZlUCi8XaAWBmNp12nNEpHt/1ccFrJkd2yMjqLxqd4c5HfmB0hBa9wtRBxFcuu0JG37nAfTTWsl+R0b4zp5XgSWVy8pPFhYu7//iREVm1wT2hO75zu2Tvvk0yJ3/Re+fC046TPYsekMnDh0REZHfTdQWvcVv36vWNE/LtewZkxRLHAvZ9ZzP6yiL3rxgz4un7D4/Ijn0zH4X1xBvmAu63LGMBdwCA3axLYM2aNUuam5tZ2woASjSa6Tc6xJvPPtn1deObm81dzJ79Y/nBHS/lO0E/e2xEsoeYOoi4m5KJbQ/JyOtfdh+N9cLvytgHV5S8Ptb6nTm5/snCxd2/fd+QPLfWO7Gb27tH9tx/V0ES2di58OQvyq7EVQX/v+f+uwp+355DU3JN56jMu+8uc7Rk93+U3G73kZWIp427J+XC+4YcDwlmnmy643kzMbaENQsBAJazKoFVatKqu7ub0VkA8G/2dz1udIp3z72m4DVTQ5tk+NW/NzrEjzx8eb4D9I3mQXnlQ0Z2wB6TQ5tlfMN1MrTiT1wTWcOvfkYmPrpbpiYOBf6du/ZPScvzhUms024fkkdXj8vklHeCd/LwIdmz6IGC9a08pxl+93yZyhWO7nq4d0zOumWDpDq+YI6+eveSaV0nROuRV81k04X3D0tm92TxN/q4wjFa8NUPmfYNALCbVQmsIPr7+6W5uVlqa2ulpqZGent7oz4lAIiF3XOvMXcze/LRgteMb5xrdIY3PvWncvHtr+U7QPevYAoK7JTb0yOj73zbZ1rhGZLb/Wzg3zc0JvLQyjE5oWmwIJF134ox2V9kIe6psTHZ/+Sjsvnsk31HZI19lCl472v9E3LmnUNyz4M3msm4l/5Icnt6Sr00iIEd+ybl+w+ZOwbOpL4dHZeCtbU+GphZQgwAgKhVRQJrYGBAOjs7pa6uzlgjq7a2lqmGACAiU5OTsnX2eeaaOum3jddMHl4nw71/ZXSI29quMnbH2r6XDhDsNrHtYRl5/Sse0wp/R8Y++IlMHkwH/n1PrZmQs+8qXNy96dlR2ZItPtV2Yk9WDnQ9Ljuu/EFBAmv/44sLXr/7wKQ0PDoiFzavkfc6/9o4/7H19SVdC8RLp2PNqm/ePSzvbZ9enbtx16Txu85rHZaJHFO/AQB2szqB1dvbK4lEIj/aSt+RsLOzUwYGBqI+RQCIhfFdH5uLRn/9KwWvGeu/1ugMv9/5afl2c5/UzB2Uk+YNykvvM3UQ1WFy6CMZ33C9DK34Lx7TCv9OxjffKTJxMNDve+n9CbnkweGCJNbVHSPyztZg07amcjk53LtCtn33fNl43Ofk42uucH3dgp4jU80efqjePOeVfymTB9cGvgaIn72Hp+Qni804uuP50Wn9rp51E8bvaXh0pMxnCwBA+KxLYPX398uiRYtk1qxZRtJKHax5BQCFDiaXGQmsnVddZvx88kCfDPf8udEhnv/g9fnOz93LmTqI6pPbs1LG0t+RwWX/h2sia+St0yW3+5lAv2vNppxcuaRwh8IfPDwsr6wvbe2hw6+tlImBTwr+f+UHE/KN5kH54R0vyaanzDW9xjfeWNLfQDwte9schfWN5iF5c1Ppa1c519S65wXqcACA/axJYHV3d0tDQ0PBFMFEIiHd3d0yZ84cqampifo0ASCWBu6+1Uhg7V38kPHzsQ/M0RxvP/5ZOee29/Md8E2fMHUQ1WtixyIZef1f3NfHWv7/yti6y2Xy4DtFf8+GXZNyw9OFi7uf1zokz/bNbAe4Hfsm5cpfHkmQPb5otjn6atXnZXJo84x+P+JheOzI7pJ6/Nz8TOmjsOY+Y/6OrrcYQQsAsF+sE1h9fX3GguzqaGhokO7ubuO1JLAAwNv2H11sJLAGU6/lf5bbt0qGV/z/Rof4zgea8h2fZWvZeh3Vb2p4q4xt+IUMv/zfPKYV/q2Mb75DZOKA7+/55MCk3LV8rCCJVXvbkLS/Ni7j01yH6L6XjvzO+ruelN3P/LY5+uqju6f1OxFPK96fkK/edDR2vtY0JL0ljuL7nmNB+L7N7EAIALBfrBNYKimlklZ+61qRwAIAd2Pbtkjm5C/lk1ebzzpJcnuy+Z+Pvj/H6AynHvtnOfOWjNTMHZTbnhuTKdb9xTEkt7dXRtN1Mrjs/3SfVrjmNMnt7vL9HaMTIoteGZOTbylc3P3u5aOSPVRaoXrp/QmpvfXI+59rn2Wez5snydTY3pl8ZMTQ3C5zBNXPnxiR8YA5qL2DU1J729HYO2neoAwcpCIHANjPmgRWbW2tNDc3e+4qSAILANwdfvkFc/2rn/04/7NcdoUMvfj7Rof41vvukJq5g3LRg8OybgdP7XFsmtjxiAy/XuO+W+Hy35axdZcVXTT9mb4JOeeewiTW3K5R2bg72LTcrdlJuaz9yGia6+99WA471uua2NFejo+LmFm9YUJqbzVjJ5kONg3wna05432XPDhc4bMFACAcsU5gDQwMSGdnp5HIqqmpkVmzZklzc7OxYDsJLABwl33gbiOBtWdBa/5nY++aa+m8uuSrcmrTDqmZOyhPvcnUQRzbpoa3yfjGG2To5f/uPhrrlb+R8c0tMjW+z/N39HyQk++1Fe5Q+NNHRwJN67rnhSNTB2ubdknPkpOMvz/69jdFplifrlrd3m1ORa1fMiIHA+Silq01dyBMPDW9nQwBAIibWCewdP39/dLc3Fyw+2BdXZ0sWrRI6urqSGABgIudDT8yEliHV74kIiITnzwnQ8nfNDrEN907Pz9CZJT8FSAiIpP7XpXR9EUy9Nyvekwr/IZM7HrK8/1vf5SThscKdyicvWBYXl7nncRa/u6EnDjvyGtvvf8O8+8mf0Mmdj9biY+LmFi7JSdn3WmOwnpqTfGKef5L5vTDh1ayAyEAoDpYk8DSdXd3SyKRMBJZ6ujs7Iz69AAgNiYGPpHNZ5yQT15lar8iY9u3iojI6DsXGB3iFUtq5aSbsvKte4dk7RamDgJOEzvaZSR1nMe0wt+S0fd/JJMH33Z976ZPJuWmZwp3KPzm3UOuSYlNn0zKpQuPjNw6+5b18uZjnzdHX7373Up/XMTA/JfMUViXLhyW3Qf817NqfNxMlr74HjsQAgCqg5UJLGVgYMAYfaWvl5VIJDzXywKAY8XQ668ao6+2XzZbRERyu5+Swe5/b3SIr7/3YamZOyhLVjH0CvAyNbJdxjfeKEMv/6n7boW9fy3jm2+XqfHChdX3HJqU1hcLdyg8cd6gPNw7LsNjRxMTdyaPvu7eB39hJstW/LFM7n0lzI+NiHy4MyfnzzenoP5ylf+Iqm/fZ75+/U4eSAAAqoPVCSxdX1+fJBIJqa2tNZJZvb29UZ8aAERmb3ubkcDK3tMsMjUpo31nGx3i5OIz5KtzD8ulC0ckx5I6QFGT+16T0fTFMtj971wTWaNrTpWJXU+6vnfJqsIkVs3cQbnh6VEZmxDpXX90DaPv3P6GrOv8n8bvHlvfEPKnRZQW9prxcmrzkBwecR+FdWBoqiA5CgBAtaiaBJZOX/idBBaAY9nH1/3USGAdfP5Zmdi5xOgM71/6a3L1PUvk+JsHA++MBuCIiR2LZSR1vPu0wuRvytj7cyR34K2C9/Wun5BTbi3cofDHj4zI6S1H/3/hw1c4Rnh9WiYPpiP4pIjK4ZEpIyZq5g7Kgz3uI2X7Nps7EM5ewA6EAIDqUZUJLKW/v9/YqRAAjiWThw/JR+edZiSwRvrfkZE1pxod4mfbzzvSUe5loV9gOqZGd8r4xrky1PNnHtMK/0rGN90mU2N7jPd9+PGknHlnYRIrv97RHS/I1qf/2Phd4xtviuhTIkpPvDFeMLJq7+HCUVjO181byg6EAIDqUdUJLAA4lg2vfctIXm397vkysa3N6AwPPPObcuVdT8mF9w3LGOv8AjOS27dKxt6dXbC+XH63wjdrJbfrCeM9A4em5KIHhl0TWJ0LLzbfv/oLMjm8JaJPhyiNTYicf68ZJ7c9V/jQYd5Sc6OAjtdZ0xAAUD1IYAFAldrX+UsjgTVw+9Uykvqa0SF+ctFFcvzNg7JuB4v8AuUysXNJQVnLH8//PzL2/qUyeWBN/vXDY1PS8Ji5c1zD3Z2yd+lvGu+d2HJvhJ8KUUumzdFVx988KDv2mdO+v/+QmeR6M0PdDgCoHiSwAKBK7W663lz/6hlzNMeOrt+XH9/1vNy1nKmDQLlNjX4s4xtvkuGVn/KYVvhpGd90q0yNZUVEJDcp0vL8kcW6vzr3sCxfcrZj9NYpIhMHIv5UiFJuUmT2AjNBdW2nOUXwxHnmKD63aYYAANiKBBampaenRzo6OqSjo0OSyaRkMpmoTwmAZmpiQrZefG4+ebXpG38nh1/8O6ND/OjCH8i59wzJ8BgdHKBScvtWy9i735XB7l/zmFZ4iuR2deZf/8Qb43Lj/AUFr5vY+csIPwXi4vUNEwVTTT/8+MgorK17Jo3/P71lKOKzBQCgvEhgoSTpdFoSiYTU19cXHO3t7VGfHoB/M/rhOmP01e4b/sboDO979tfljHmbmF4ChCSXfVGGV/6F+7TCZb8io2u/JVOju0SmJmTfiv9lJrlSx0V9+oiRyxeb000vXzwiIkd2ttT//8olIxGfKQAA5UUCC4Fls1lpbGyU+vp6aWlpkZ6eHkmlUtLe3p7//46OjqhPEzgmTR4+JKOZfjn82krZ/+SjsitxVT55lTnx7+XQU//R6BAvefiH7E4FhG1qQsY33SpDy3/bNYk1tPy3ZfTtbxb8/+TBtVGfOWLk3W25glFYb2ZysrB3zPi/1heZHg4AqC4ksBBYR0eH1NfXS1NTU8HPenp6pL6+XhobGyM4M6D6TQ4Py9hHGRl8/VXZ3/W47Ln/LtmVuEq2ffd82XTaccZoK+fxcf2fGJ3hT575Lbngrm1yYIipg0AUpkZ3yejab3mOxjJGZr1zYdSnixi6ttPcbXD2guGC/3tuLTsQAgCqCwksBNbU1CT19fWSTCZdf66mFvb09IR7YkAFjU2E83e8ElTbf3ChbD7jBN8Eld+ROeWzcvjJ/8voED+44GrpXR/SBwPgKbf3VRnu/bR3Aqv712Vy6KOoTxMxtHXPpBx/szkKy/lvtTYWAADVggQWAlNrXXkt2N7a2so0QsTWwKEp2bFvUtZuycmbmZwk0+PyxBvjsrB3TFqeH5N5S0flyiUj8uNHRuTce4bkzDuHjI7Aqc1Dcu49Q/L9h4bl8sUjctMzozJv6ags7B2TJavGJJkel9f6J2TtlpxsHpiUXQcmJaf1HXL798nohg9lcFWvHHimU/Y8eI/svvnnsuPy78lH3zpdMif+87STVH7Hrmv+qGD01S8e3x3dFwHANDUh45tbXKcVjn1wZdRnhxibt3S0YCqhfrBBBwCg2pDAQiCZTCafwPKiphiSwEKljE2I7DowKRt3H0lE9a6fkGR6XNpfHZOHesdl3tJRueHpUbl88YjMXjAs594zJKfcOuTbwC/XccIN++TcxvUy5ycvy/U/XCJ3X3SHPHrez+SFM74jb9eeVJHklPPYct5psuOK78sntyRkz6IH5GByiex79jeMDvH8h+bJwCE6NUDcOKcVDi3/bZka3x/1aSHG9h6ekhPnud+TLrxvOOrTAwCg7EhgIZBUKhU4gdXW1hbimcFGB4amZNeBSXl3W07WbjkyGurZviOjoVpfPDIa6urHjySizr/3SCIqjCSU3/H1X+ySC36Wlst+8pJc/8MlctdFd8sj37pWlp31PVn19X+VD074UkWTUx+c+BVZe9ZZsvqiH8iqK34hr940X1bf/6S83fWapFdtkO3bDxQkpjKv/shIXm3v+k+yrO9QRN86gCDUtMLxzS1RnwoscN+KMdd71rWdbNIBAKg+JLAQSCkJrJaW+DW6t6x6WnY99IccER4ft/2h7Gz7Q9mxwK5j54I/kIEHfkf23febFT8GHvgd2bngD2TLQ38iGxf+max/5C/l3cV/K31LPiepx74gqce+GOh48/EvyttPfFH2Pfvr5s6Dj98VdVEEEMTUxJEDKOLwyJSc2lz4kGdhLzsQAgCqDwksBGJ7AmtD8r5Auz1xcFTrkXnqv8mOvXRoAKDaLFlVOAqLjToAANWIBBYCKSWB1d7ePq2/8ZnPfKZix8lf/ie58Ts1HFVwzP3Ol+XGC78kN17wz3LjBf8kN17wj3Ljt/5BbvzWZ+WG8/72yHHOX8sN3/wrueGbfyk3zPofcsPZnwrluO7sT8k1Z31KfnbWp+TKs/5cLjvrz+XSM/9CvnfWX8olZ/+1XDzrf8kl53xGLj7ns3LJef8ol5z3ebnk/C/KJed/SS654F9k9oVfldnf+ZrMrjtJLqk7uazH106oqWgZ4+Dg4OCI6Pjs38s/HH+B/MMJF+WPz/zDP0d/XhwcHBwcVh9xRAILgWSz2Yov4h51AeXg4ODg4ODg4ODg4ODg4CCBBcupBFY6nXb9eUtLC7sQAgAAAACAsiOBhcCampqkvr5eksmk688TiYTU19dLKpUK+cwAAAAAAEA1I4GFwLq6uqS+vl4SiYRks1njZ8lkUurr66WxsTGiswMAAAAAANWKBBYCy2az0tjYKPX19dLU1CQ9PT2SSqWko6Mj//9MHwQAAAAAAOVGAgslSafT+amCzmO6uw8CAAAAAAD4IYGFaVEjrzo6OiSZTEomk4n6lAAAAAAAQJUigQUAAAAAAIBYI4EFAAAAAACAWCOBBQAAAAAAgFgjgQUAAAAAAIBYI4EFAAAAAACAWCOBBQAAAAAAgFgjgQUAAAAAAIBYI4EFAAAAAACAWCOBhaqXTqelq6tLenp6JJvNRn06JUulUtLR0SGpVCrqUylZJpORZDIpyWRSMplM1KdTMptjJ5vNSk9Pj3R1dUk6nY76dEpme+xQbqNDuY2O7bFjc7m1PXZsLrcidseO7eXW5tixvdzaHjs2l1vbY2cmSGChamWzWWlpaZH6+nrjaG9vt+IGl06nJZFIGOfe2NgoXV1dUZ9aIO3t7QXXvqWlxYobnO2xk0wmpbGx0Tj3RCJhzQ3a5tih3EaHchstm2PH9nJrc+zYXm5tjx2by63tsWNzuRWxO3ZsL7e2x85MkcBCVcpms9LU1JQv0G1tbfl/19fXS1NTU6yz1el0Ol8xNTU1SVtbm1HRtra2xvrm3NbWlr8ZtLW1GQ2MxsZG6enpifoUPdkeO8lk0oiT1tZW4ybX0dER9Sn6sjl2KLfRodxGy+bYsb3c2hw7tpdb22PH5nJre+zYXG5F7I4d28ut7bFTDiSwUJVURdrW1mb8fyqVyhfyxsbGWN7cstls/hyTyaTxs66uLuPmHMcKtqOjw/X8MpmM0bhwfra4sDl2UqmU6/lls9l8Y8Pts8WFzbFDuY0W5TY6NseO7eXW9tixudzaHjs2l1sRu2PH9nJrc+zYXm5tj51yIYGFqpNOp/NPZNzoT23ieHNTFahX5eN8chC3Cladm9cQYr2CjdvNzfbYaW1t9b2u+lObON7cbI4dym10KLfRsjl2bC+3NseO7eXW9tixudzaHjs2l1sRu2PH9nJre+yUCwksVB2VnW5pafF8TZxvburJht8Q0DhXsKri9BPXm5vtsaOeSPrNgY/zzc3m2KHcRodyGy2bY8f2cmtz7Nhebm2PHZvLre2xY3O5FbE7dmwvt7bHTrmQwELVUTe2pqYm39fF9eamKtf29nbf18W1glWVZrHziePNzfbYUTe2YmsPxPXmZnPsUG6jQ7mNls2xY3u5tTl2bC+3tseOzeXW9tixudyK2B07tpdb22OnXEhgoero85uLFXD95haXCkqf31xsJw+9go1LBaUq12I3BxFzEcg4NCxsjx19XYJi9JtbXBoWNscO5TY6lNto2Rw7tpdbm2PH9nJre+zYXG5tjx2by62I3bFje7m1PXbKhQQWqpIq4EEqzEwmk6+g4rJzg7o5BLnZ9vT05CuoOGyfqm4OQStM1bDwGwoeJptjR2/UBbnZqi2QGxsbY9Gosz12KLfRodxGx/bYsbnc2h47NpdbEbtjx/Zya3Ps2F5ubY8dm8ut7bFTLiSwUJVKfeKiKqjGxsaQztBfqVl/VUG1traGcHZHJJNJz0ZDKU9c9IZFHJ7O2B47pT5xUZ+1q6srhLM7oqOjw/O62hw7NpRbPzZce6/YodxGK+6xk81mPTuutpdbm2PHhnJbzbET93Lrx4bYSafTgRbbtq3citgdOzaU22qOnXIggQUrqQZFU1OTNDY2Smtra0Eh1ivMIDe3RCIRWoY9k8lIW1ubcX7OYdB61r9YBZvJZPKvDYOqPP1uXKWsO6BuhGE8GbM9dlKpVH4XEnVDdV5fdbMNcnNT32VYT8bUd+13XeMaO6rcJhIJSSQS0tbWVvCdx73c6te2ra2t4DuI67XX/55X7NhQbhsbG6WpqUna29sLpi/EudzaHDt6R9erTMa53NocO+p+q8paIpEo+M7jXG5tj51kMpkfbdLS0iJdXV1WlVubY0dPkniVybiWW/X3bI0d2/tYtsdOGEhgwTp6g8J5tLS0GBVsKYvwBdnZoRz0c3IezkqolEX4wqxc9YrT68ZVyuKZQXYFKQfbY0ePB/1wu75BF88MsptPOenX3+u6xjF2/Mqtcx2IOJZbPR70w/kdxPHaK0Fix7Zy6yybcSy3tsdONps1zturTMax3NocO373W+f1jWO5FbE7drzKbSKRMMpmHMttNcSOniDxK5NxK7fOc7Itdqqhj2Vz7ISFBBasoleWauRJOp2Wjo6OfIXlrESdNzevClY9mSm2qN9M6OfS0dEhqVSqYESN8+/rFWxra6vnyAN1cwmDs1EdNInltdimqoQrucig7bGjj3pLJpOSSqWkp6cn/5ncvnv95ubVaFC/N6wFKp0No6BJrChjx1luM5mMpFIp47M4P0ecyq0+cqmnp0dSqZQkk0nPIfRxuvZuf69Y7MS53GYyGenp6cl3pNyuf5zKbbXEjvquS0lERF1ubY4d5/1WtXVUJ9btu49TuXX7ezbFjrPcZjIZSSaTxmfRr3+cym21xI4+aqeURETc6nybYqda+li2xk6YSGDBKuoG5jYPOZ1Oez4J0Cs155PLbDabrwCC7KgxE6rh6VYRqQrWrYLRK9impibj6VEmk8l/7mK7sZSLqlxbW1uLPn1xPklzrmHT1dWV/1yVZHPsqEUb3a5xNpvNNyzc4kq/ubW2tho371Qqlf+9YXUGVCy3t7cXfWoal9hR5dZt/YCenh7PzxGHcqtvN+68xul02rNRF5drryslduJUbuvr3df90DtkfomIqMptNcWOPn2llEREVOXW9thR5+d2jdX379YZjEO5dbItdlS5TSQSBeU2m80anXmvREQc2mrVEDv6cgOlJCKirvNtjZ1q6WOJ2Bc7YSOBBasUG/7rN5xVr4RUBd3S0lLS/PmZUA1+rwq8WIZfVUJ6Jev3JLbSGhsb8ze5IEksvYJtbGyUlpaWfOIlyPz5mbI5dtTN36vhVezpinq/OlpaWozPE+b2uqoctLW1BRr6H4fYUX/bi9/niLrcqkbbdJ6KxuHa60qNnajLbZBh+35TGKIut9UUO+paJpPJQNNGoi63tseOunZe5ctvJEzU5dbJttgJMlXLq1Mch3JbTbGj6lC1JlOx8hd1ubU5dqqtj2Vb7ISNBBasEmT+erGEij5lTB3t7e0Vv6mpBqlfJajO2+tcnDcI9Rmj2FlCfRfZbNb3muvfVU9PT8Fw/JaWllCeCtgcO6pR4XUDUut0+D3dSqfTxs1Y3cij2BZYP9diyR8lytgplsAS8f8cUZZb9Z17XSe11oLfU+kor73TdGIn6jq/2LoTfp3iKMttNcWO+i7UuXpd82w2m6/3oyy3tseOX0dR5Og6mn4jGqIqt062xU7QtYb8OsVR32+rJXbUd6HO1euap9Pp/LlFWW5tjp1q62PZFjthI4EFq6iMdLHK1ZmIcKus1NzosG5o+nQML0EXmMxms/nzj4ptkN4/AAAfrklEQVSzcnVL/uhTfnTpdFpSqVSonRibY0dda7+OYpAki4jk12+KcitjPfkp4p6IUDdrZyM1ithR51asvOmfw63jGUW5Vdfaq7FfyuKeUVx7p5nETtjlVj0R9qpHdHqn2K2OiqLcVlvsOO+/zkSEqvudUy2iKLe2x446H69zL2VB57DLrRubYkeNxAhSLvVOsds5RlFuqyl2nMlPkcJEhLqHOfsGUZRbm2On2vpYtsVO2EhgwSqqQNfXu68LodPXBorDzgv6bjZeI2nUjdmGbLn6LvRGhDP5oyezomZz7KiRDn7XUt2YbeAW5871K/SERNTU+bqtC+Gkrw0U1u58ftTTar9rGZc4D8K22FHl0m3tPSd9CkAc7gHVFjtudaSeiPBamD4qNseOagf4TbOLSx0ZhE2xo6+fFmTkiHq4FyRZGoZqix23OtI51c6vXxAmm2On2vpYInbFTthIYME6qiERpMLUO5NxqLDUsGavJESxyjUOiSBF3Syclaue/IlbxWpz7Kj57F7nXSyBFafYUQk5ZwNUv+b19eHtMlWM3qgL0llXncm4NOoaGxt9O1bFPhexM3164jxIh0t1COKQFKq22FEJOWd9rid/wtplKgibY0edu9f9v1gSIpPJRF536myLHX3B+SCjTVSbLQ5JoWqLHZWQc9IXRI9D4lOxOXaqqY8lYl/shIkEFqyjV5hBnrKrhkdcCrlfBek3NFqNMojL5xA5upimTn8qGacRWCJ2x06xRpnf0Gj1ncQlmagW0/R7shSnUTQiZoIkSDyohkccrnmx8qc+l5u2trZYlWEbY0fv5BaLB/0pchyScNUUO6oe9Bo1HMcOQbXGjt/0U/WdxKkM2xg7+uiYYmVQPRiISxKummJH3Zu8Rg3H8WFvtcaObX0sG2MnLCSwYKUgO1AppazTETWvylX/vHGqqFTlqm4YqpHX2NgoqVSq6O6EUajW2PFKYOnfSVy+A5Ejyc/Gxsb8v1UsqS2M4zYVTMR/wWSnUtbpiJpXEkL/TuLyHYjYGTtBdhFSgq7TEQc2xY5KfqopeXoCoq2traTyHaZqjB2ve6vzO4kLG2MnyA7ROr9kdJzYFjsqNtSUPGd7vpTyHZZqjR3b+lg2xk5YSGDBCj09PdLR0WE0hIMmIqJOQmSzWeno6PDdMUVxe8oXdcWaTqelo6PD9Qbmtr20frPTb4JRXf+urq6CufzVGDtuT2qiTl65lVvFbYtg/bvQv6MokkBe1z5oRyXqBJZfuXVyG0kZdQLCrdwqcYkdtQOr2/+7xU7QxmZYSQi/3QW9yq1TlLHjdf5+sdPY2Jhfy86ts6uX7yiSQF7lNm6x4yVo7LiNpIw6AVHsfmtj7JSSiIg6CeFXbnW2xY4avd3W1ubZnlflO6plB9zKbTXGjm19LBtiJyoksBB76mZVLGvuVcGqzk5U2Wm94VmMc25/1BWriPguZq7v+uH1HahdwSpZsba1tbk2WvwalHGJnXQ6LYlEwvXvlxI7zrn9YSWvksmka0fVr9zq56tix+13pNNp350XK8nv2utx5Xbe+lTVqKbylLIJgXP9tKiTV8U6gnGIHX2qipNf7Og/c6uzVIO10tMx1DV2driKlVunqGJHTU90lq9isaPO16+zqx7IRMGv3MYldryUGjv654w6ASFS/H5ra+w4pzq6nZ96GBnVtS81+Wdb7Khy6deeb29vj+RBo1+5rbbYsa2PJRLv2IkSCSzEghoK6UVVoF5bteqLhre1tUkqlZKenp58g6OSI2iy2ay0tLR4Vh5qfniQc9Ar17Aq1nQ6LS0tLZ6dDbUOlFeDVF33qEb56E8fnJ2ZTCYjjY2Nnk8moo4d/Tt262yXEjt6AivM5JW6dm5PHv3Krb5AcRSJkmw26zuyrdi1TyaTRgK0o6Mjf+3DWNQ0nU77frfFyq1OT0KElYDwq9OKlds4xI7eqHd+D8ViR303qmGaTCYllUrlF6AN2ombLr3cuu1w51dunaKIHb2z6HzqXix29AWKo+pwZTIZz7JbrNxGHTsiR+oer8R8KbGjykiYCYhsNut5bsXKbRxix49f7Kh2qjr/lpYW6enpkVQqFYsRHMXKrVMUseOnWOzo1z6qREk6nfa8tn7lNi6x41VuS4mdKPpY6hy96sxidX4cYieOSGAhcqriL3YD8hvJkM1mjV0Z9MMvOVMOQYbYBh2FoSrX1tbWUCpWVfEX63T4nb8616iTV15/32uaj/7zKGJHv3lON+51qnEd5JqUg94JLpaM8NLY2BjZKJ8gHa1i1z6dThcs4quOSo7+CdpgCxo7qoEUVgIiSHKtWLmNKnb0DpNfx6nYte/p6SlYiFWV20rW+Xpy22+UYFxjR/87Konj5Bc7+pSMsPX09BgPTFTi2ymusaMnydS1d3sIEDR21PcYRgJCPajTr5fbyHC/c48ydlSyoKWlRVpaWqS9vX1a5VZPwumH1yjwcshms9LV1ZU/99bWVtc4LVbn68KMnUwmI+3t7fnzVw863V7nRV9uI2zOctvU1DStchtV7Dg3aGltbXWd6REkdsLuYznr/EQiUXKdH2XsxBkJLEROf5o+0xuRfpP3ukmWm94ommnSwHktwjh//e9Np/ORzWZjm7wqRZixEzR5VQq9cRGX5FUxfk8EK0mfglYOyWRSWltbfRu35aTqnHIlyfQ6rNIJCFXHuY2YLEUUseN82q92fZvu02dnx86rU1ouzpGZpYzS8xJm7DiTZKWM9tFFsT6Rc3fembZ5wo4dZyeyHO2UcrX7inHbtWu6MRu32JnOPcCZkOnq6qpYuXXbqbEciY84xE6pDzijiB293OqJFK8EbjFRxo7z/IOseeUUZh9LL7fOc29qaiqpvo77phxRIIGFyOmdgDBuSOWmOgHF1lMKIpvNhj4fWx9BFkYnpBzCGmVUCZVIXomYiQEbkldR0ctYHLaaL5X6nsu5zo2e0Kt02VcJD9tix2uqiqqL4v553KYVq7VPZhJLYcWO2wgv9Zni3l5Qo8zV7ryK/tAhzh0U1cbRO136yOXpJnD10XuVoo8y1zu8+ii2OO8Uq8eOmi7a09NjjBqPc5tN1Zmtra2SSqUklUpJV1eX0d6fTt0ZduyoJQJSqZQxjTfObVCvcqvXOzbEjp5oy2QyRuyX+v2H1cfyqvOdS0/ENXZsQAILsdDU1JS/QduWxFIVVUdHR0nbznpJp9OhdobUTU6vWON8UwuSvMpkMrHsEARNXqVSqWklV5LJZOTJK7XGSFzjx5ZOr5dKJUyC7jo3E+VImETBb52VUtapi4rfmnjTHcWkq3TseE1PnOkIuLCop+9u17gco+AqSZVZr2s8k/hRnelKUrHj9ndsKLsqdtzu63oSLo5tNlXvuK2z51y6odT7WZix4zbSR18+II6JiGLlNpVKWRE7XmVTTaubTlsujD6WX52fyWRiHTu2IIGFWFA3ClWxlFoxRZmsUDeK1tbWkrad1d8f5UgQdb27urqMBEvQm1qYU3n03d3cGkVe61x4Xd+wpz/qN123v+u2xkix9aXCjB3V4FRbievc1ipoaWnxLZtRlFv19NHZ+NUXX1fx77fIe1TlVsW3fu1UY16PHbd1InRRTMFTo8ecjdJUKmWUW691IpQwy22QRYJL3XEyzNgptqHDdBK6YZbbYmtrlZrQDbvOV0m2+nr33cmcu2IVE3a5DbqwedCYCLvOL5ZgKyWBFXadr9bc8pvqrl4T5HOEHTuqveB3H9WTWH6xEcVSFep+6nXN9PZokPUow4wdr3utrpT2ftjl1qudpgvaV4widvzqfBEpqa8Y1VIbcUcCC7HgXKTOq2JyG2GinmC6JTTCohbEFfGumNyeGOlDlKPKwjsXJvW6qbk9tdCHyYZ5vm5D//3WKvC6QajvaTpz6afLa9cWvzVGvBaJDjt29NjWG0Z+61x4dS6jKrduDSMbrr3iTGBN59pHUW5F3BvVfuu7eDWqwyq3QXe4UrEcZD2aMGMnyG6keoIlSCM5zHIbZGF4FctB17MLu87Xt6j321GztbVVOjo6pK2tzXNdmSjKrYohr+ur6tP29vb84ZVMjKLOVwkGrySK+mzq2nd0dHgujh52na9io1hs6/W/Vx0UReyoe1WQ3X7VuRXb3TLMtlqQelGfTuj1PUUZO0GSmsWSWFGU2yAJLJFgSawoY8dPkCRWVG01G5DAQiy47e7irJjUv53TT9QTnCgTWOoc9HnmesWUSqXy/9Ybd/rTsyiHkeoJOHVe+k1NH26sNzBU4jHsylVv9PT09Bjz2tXIk2w2a+wA4naDcFsbIwz6LmYiR2/WahqtemKkN46cN+eoYkdvjKnGsmqo6qOWnKNqnJ2aqMqtc8SJ3gFWSSG1UGncrr1I4YgTvXGpyqZzJKLz2kdVbp1TCPXdFNU5qsWp/RrVYZbbZDJZdHSSiocgUyPDjB21/Xmxv6PKYpBRTGGWWxXHxRJrpaxpF0Wd7zdt3GsHXLf7VRTlVo9XZ3zoI1CCJJ+jqPPV33Q7H31EdLHEfxR1vp5c9otttaC2eq3baJkoYkfdm4otl6ASLX4JlyjKrVub3UktHeK3nloUsaMnzov9Tb2971Y2oyi3en+vWP2v9xXd4iOK2FH1YrG/qfcV3T5rVG01G5DAQmy4PcFwPp13a9RlMplQ1m/xoxIQ+pMmt5ERbjfyZDLp+4QqDKrxoF9DtxFNbg1YNfUwbHrSR3Xq3a6vc9t7nVpQNGx6wq2trS3fifeb4uOML/WzKGJH38lFXyjUb4qP8+lqVOXW2SlwJp91cbz2KuGmkiXO5LPO69pHWW71ToHf9tB6/eMcVRBVufWjPleQmIhDna8rZRRTHO63TqWMgIsidvREib6YtTPxrxbo1h9+xaHc6kk2tZi1/nBI/0zOtTR1UcSOnjzQr7O++Y5aHD2VShmfNQ51frHEjrqfdXR05NtEbq+NInb0doLXFDT1PehtIrfXRlFu9TamV8w2NTXll0rwe20UsRNkBKuif1fO+3FUdb6qX4JMb9cXpne25aKInSCjnxVnf8D5s6jaanFHAgux4ZZEETGn90Q5ysqPqvydDWj9KUiYT19K5ZaAEyncBjZOnRYRMzb8nlCU8jQqLM4Eod8NVn3OOMW/M7nsd12DPo0Ki349GxsbfYfZx2GKspPesPN66qtEMXzej/5kVdX5XmwaPq+SFHGKk1JEPZV9JlSSIs5xoo/o1A+3zqU+silIUq7S1Eg+t/N361zqSaM4JGr1pFqxB6Ii5qitqOnXUq2zqlP3AHWdS12Pr9L0nSqdsaDaQOo6x22DFb0cNjU1FcSKOl9VRuO2I60+Wj7IfUn1A+KyyYo+0yJI+yWMnSlL4TeyyklPIMal7MYdCSxUVCkJD9XAc245qm5+fg2mSijl3NVTMK91gaLYNrWU89d3UlT0BEvYu5UE/RteazK5UQ2pMHZ7Cnr+ehLIb5FMvREbhqDnrycQ/ajOfRi7PQU5d71hVywm9ORnGIKcv96wKxY7xXbzKaegcaOPTC12Xn67+ZTbTOq2UteSqoSZ/N1SRjFVwkyvWSkj4CohyPmnUqn8SJli6wOFWW5Fgp1/MpnMn78ql17vC5JcL5egdb46d3VuXrEetzpfbyeoEed6DOmJNlWOwyoHxc7dORNBrTfW3t6evwerc1V1aJiJw2Ln73zQqK9Vp74PlXBQ9+Uw69BUKiVtbW3S0tIibW1tBfdJPTESpO8U5oMMNbpITYF1W/tPH1lVLDEY9oMMtdRES0uLtLa2us5QKaXvpPoocXnYGHcksFAxat2noA1TZxLFOQRzOrsTzkRLS0tJT1LUTVqkcPHf6exOOBOlXntnAk6/aauF88NMYqkGQhBBhzerhl0YCz8nEonA33FXV1fRzrn6fsK4MZcaO+3t7UWfGKmyHcbolKDlVq9PijWYw+rMlBI7evLQr8EcdDHXcghabp2dAr9Yc9t1sVJKrfOdomyAllpunaIexVRKne8myhFwpdb5Iu4P7HRhltvpxI7e3nETdBHmcii13Lo9sHOKW52fSqVc1xtzfm9hXnf194qV22w26zkC0fm9hZ04DHLtM5mM6whEZ1s+zDIr4r35jPOaltJ3Cut+67Xpkls9pH/OYuU8rPjx2nzGbb3UoH2nsMuu7UhgoWL0p0NBn5CpBqjX/GF9R5xKJlH85oN7UZWsvmC7XpnpSaxKDzEu9dqLHBnpoK63nrxS1P9XOgHnNx98JsIaWq+vm1Cu6xTm0PrpxE4xYQ2tL7Xc+i3U7vydYTwVLjV29CfbXp9X3yWskkott/ooMq9Y039npZPm06nznYrt2FZJ5Si3xXZsq5Ry1PnFdvurpOnU+cXqxLDKrcj02wt+99MgO9CVw3TKbbH7aZzrfH0UnNvnVUn0sEasllJu9VFwbrs9qiR6WAmgUq+9PoLSbbSQSqKHkYBQ9UcikSgY1en2/TuTWH5retXXV3YElt7HUKMJ9RF5bt+/nsTyekAU1oNevX/a3t5ujMhz+/6dSSyvOjOsh+zVggQWKsK59lPQhpFKkPjdVNSuc5XkfLIRpGGk7xbhdUNXO+NV0nSvvb5WgddnTqfToW39HvSJkVMmkym4Qfgt8l5u+lPS6SSxnA0P/eZX6eTbdGNH59VwCmNdhemUW+cae86F5sOcmlRq7DinZzhHIqrdQ/22Jy+X6ZRb5yg4PXay2WzRqT7lNJ3YcRPFWlLlKLci0Y1immmdr0Q1Am46db661m7ro+gPi+Ja5/vtTBZmInc65dZvVzi9To1jne8nzJHaIuUrt0rYHfhyXnuRcJI/Iv4P8lV5cEsCOe+3zrolrGnL6rq77fTpt5C/XtbdknBhTFtW9aVbvOiJLa86Xf3cq53vt2EATCSwUBF6wmA6c4DDXCvKSa+gShm6qjeKolxEcLrXXt8pKcpFKPXFa0u9nnrjs7W1Vdrb241FOCt9Y9AbANOZMqone9rb240dkcL4TqYbO873q3Uuwpw2O91yK2Kus6DOX3+aGUZ5nm7sZLNZI06cvyOs2Jluue3p6TGmEqjF3cOcsjyT2HEKM1nu9jdnct30ZEaYC8nOpM7XhZksd/7N6ZRb9V0lEon8TngdHR2+D5HKbbqxo498amlpye/up68NFOc6X9XvjY2N+Z0Vk8lkSTufzdRM2wtOYa7zKVK+citiTmEOowNf7msf5jqffqMfi41adt5vneupVTppXmz0Y7GRp3pbTR8BpbfzK6nYyFm/kafpdLpg/U/n6K04bHphCxJYKDu9UZHNZkuaA6wq1yh3QnJm8UtpGDU1NUWavJrJtVcLW0eZvHI+ASp13bNMJlPQmVc3wzAaRfqC09NZ98xtt6REIhHKdICZxI7IkYaTMxGkvsswOsMzKbciUrCFuroWYT8Nnkns6I2jMGOnHOVW70CHXW5nGju6KBaSnUm5dQp7FNNMY8cp7BFwMym3XuvAuO3YVgkzjR2vdWDcdmyrhJmUW+foVf0IOwE03Tpfp+69YW20U85yqyddwmp/lvPaq2RuWH2XYkl6fTkTN15reoVRblWcen3Pqk7ySwR6rQfntktnuanr5tWmVeXAqw7xWg8urDq/mpDAQtm5LURXSsMoyuGT6kbqfAoUtGEU9dBPm6+9iPsCktNpGGUyGUmlUpJKpUIbSeC2gOd0G0bq3MNIPigzjR0lm83mzz3MHTdnUm6dwjx39ffKFTvq+oc5gqZc5VbkSMyFGffljh0RyY+oCUO5yq2iEqFh3QvKGTsiR763sB4ilaPcqsS/305clVKO2FHJZ6+duCqlXOU2mUzmr32QDUnKpZx1vnpvWA+LRMpfbpPJZGi795X72oscibuwEhDqGnsJuhh4Op3Or58V1rkHObdin0/p6enJn39Y7bVii9wHXcg/k8lIV1dXfi27qPteNiKBhbJTNzG/OcBhNpBLoW5ibjfSmU4tCYPN117kyDV2GwIc9g6U06GusbMhEPYOlNNlc+zYXm5tjx2by20lYifM5GG5y202mw21jJc7dsK89raXW+r86NgeOzbX+bZfezX6yGuUbJBdNqOiT/MutpB8HKm6xWudSLUOXVgbERzLSGChIrwqflsaRl6NYFsaRl7/H/drL+J9/rY0jNzY0jCyOXaqtdzaHjs2lNtqjR0byq2I3bFTreXWhtip1nJre+xQbitLrbdVbBdNv2lsUclms8aO527UKCe/3xEVtUSAX51YLIEVx7rURiSwEDobGkZ+bGgYebH92tvQMPJiQ8PIj+2xY3O5tT12bC63InbHju3l1ubYsb3c2h47Npdb22OHcltZfmsUqgSW1yihMKdZuym2RINKYLm9Jp1OSyKRiPQ7KTblT8WN13ttrEvjiAQWIkHDKDq2X3saRtGxPXZsLre2x47N5VbE7tixvdzaHDu2l1vbY8fmcmt77FBuo+G3DpO+U3Rcy7LXOlN6XRTnsqxi3kmVB9viKa5IYCEyNIyiY/u1p2EUHdtjx+Zya3vs2FxuReyOHdvLrc2xY3u5tT12bC63tscO5TZ8apqbM4FlQ/JK5OhOuHoCy5bklcjRnXB1JK/KjwQWIkXDKDq2X3saRtGxPXZsLre2x47N5VbE7tixvdzaHDu2l1vbY8fmcmt77FBuw+dMYNmSvBI5ulOhSmDZlLwSKVzDi+RVZZDAQuRU5WRDxepG3RhsqFidbL/26sZgW6NI5GjDyNabmu2xY3O5tT12bC63InbHju3l1ubYsb3c2h47Npdb22OHchsuPYFlU/JKxExg2Za8EjETWCSvKocEFmIhnU5bUbF6cc7VtgnXPjrZbNbqmxqxEx3bY8fmay9i9/lTbqNje7kldqJje+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/X2pqako65syZk3+/+r9FixZF+CkAAMCxjAQWAABAlevs7JQ5c+YUHCoxVVdXV/Cz5ubm/Pvr6uqktrZWent7I/wUAADgWEYCCwAA4BilElgkpgAAQNyRwAIAADhGkcACAAC2IIEFAABwjAqawPJ6nfr/gYEBmT9/vsyaNSv/fw0NDdLX1yciIv39/ZJIJKS2tlZqamqktrZWEomE76LwnZ2dUldXZ0xz7OzsnPmHBgAAViKBBQAAcIwqVwJLJZpmzZplJLFqa2ulu7s7n7iqq6szfl5XV+f69xoaGozF5PVEViKRKNvnBwAA9iCBBQAAcIwqZwKrv78///99fX35pJXbz3t7e/M/d46qam5uLvo7GYkFAMCxhwQWAADAMapcCSw90aQsWrTI9+eJREJqamqM3Q77+/uNaYlOnZ2dviO3AABA9SKBBQAAcIwqVwLLTW9vr+/P58+fn58iqKikV0NDg+t7BgYGfH8nAACoXiSwAAAAjlFxS2Cp/wtyAACAYwsJLAAAgGNU3BJYc+bMyS8GP2fOHN8DAAAcW0hgAQAAHKPilsByWxcLAABAhAQWAADAMStuCSz1fyzSDgAAnEhgAQAAHKPilsDq6+srek7FzhUAAFQnElgAAADHqLglsEREGhoapKamRmprawv+XrFdCgEAQPUigQUAAHCMimMCa2BgQOrq6vLvraurkzlz5khtbW0+sdXX11fCpwQAANWABBYAAMAxKo4JLKWzs9NIZM2aNUsSiYT09/cH+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/W+/uSfUzNwcRwAAAABJRU5ErkJggg==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 bwMode="auto">
          <a:xfrm>
            <a:off x="520065" y="4267173"/>
            <a:ext cx="9974580" cy="1813587"/>
          </a:xfrm>
        </p:spPr>
        <p:txBody>
          <a:bodyPr>
            <a:noAutofit/>
          </a:bodyPr>
          <a:lstStyle/>
          <a:p>
            <a:pPr algn="just">
              <a:defRPr/>
            </a:pPr>
            <a:r>
              <a:rPr lang="en-US" sz="2000" b="1" dirty="0" err="1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Filebeat</a:t>
            </a:r>
            <a:r>
              <a:rPr lang="en-US" sz="2000" b="1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RADIUS logs are streamed encrypted (TLS) to the </a:t>
            </a:r>
            <a:r>
              <a:rPr lang="en-US" sz="2000" dirty="0" err="1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WiFiMon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Agent. Only fields of interest are streamed to reduce total size.</a:t>
            </a:r>
          </a:p>
          <a:p>
            <a:pPr algn="just">
              <a:defRPr/>
            </a:pPr>
            <a:r>
              <a:rPr lang="en-US" sz="2000" b="1" i="0" strike="noStrike" dirty="0" err="1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Logstash</a:t>
            </a:r>
            <a:r>
              <a:rPr lang="en-US" sz="2000" b="1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:</a:t>
            </a:r>
            <a:r>
              <a:rPr lang="en-US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RADIUS logs information is encrypted by </a:t>
            </a:r>
            <a:r>
              <a:rPr lang="en-US" sz="2000" b="0" i="0" strike="noStrike" dirty="0" err="1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Logstash</a:t>
            </a:r>
            <a:r>
              <a:rPr lang="en-US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using the algorithm also used for encrypting the end user IPs received by measurements. Thus, they are directly compared and stored encrypted in 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E</a:t>
            </a:r>
            <a:r>
              <a:rPr lang="en-US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lasticsearch.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95" y="879384"/>
            <a:ext cx="10556115" cy="315159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D5FDDDF-954A-4396-9DD9-6C578529AC09}"/>
              </a:ext>
            </a:extLst>
          </p:cNvPr>
          <p:cNvSpPr/>
          <p:nvPr/>
        </p:nvSpPr>
        <p:spPr>
          <a:xfrm>
            <a:off x="6980903" y="1061884"/>
            <a:ext cx="2104103" cy="4219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514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 bwMode="auto">
          <a:xfrm>
            <a:off x="452438" y="291378"/>
            <a:ext cx="11238572" cy="7381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3100" b="1" dirty="0">
                <a:solidFill>
                  <a:schemeClr val="accent1">
                    <a:lumMod val="50000"/>
                  </a:schemeClr>
                </a:solidFill>
                <a:ea typeface="TImes New Roman"/>
                <a:cs typeface="TImes New Roman"/>
              </a:rPr>
              <a:t>Useful Links</a:t>
            </a: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GB" sz="36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ea typeface="TImes New Roman"/>
              <a:cs typeface="TImes New Roman"/>
            </a:endParaRPr>
          </a:p>
        </p:txBody>
      </p:sp>
      <p:sp>
        <p:nvSpPr>
          <p:cNvPr id="2050" name="AutoShape 2" descr="data:image/png;base64,iVBORw0KGgoAAAANSUhEUgAABLAAAALmCAYAAABSJm0fAAAgAElEQVR4nOzdeZxj1X3nfbJN/CRPXklmyXiSJ4mzTOK8MpmZLBNix05sGYMNgmBju4wNBFewjR1ksHFRxiLGlgMI47LAuBAYBBRlA0WxFKZbLWi6C9GbelE3ohvo6lbvu9R7lfbl9/zBXNU90tVaku6V6vN+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+Mj4+bVJk1agAA1EaABQCwrHp/rbdCAGKFGnoVrx2wuFT7nR4KhWRoaEg8Ho9JlVmjBgBAbQRYAADLIsDqb7x2wOJCgAUAWAgCLABAU8qXWYRCIfH5fOLxeGR0dLTu5rzRaLS07E7rJxqNKsdoz7lcLhkaGhKXy1V6TBvf4/GI0+mUoaEhcbvdVZd+xONxmZqaKp3j8/lqBiba8aOjo6WfaWpqSuLxeMVr0GgNMKYPsMqvi4mJCeU1N6K/9qpdS0YCgUDp/fV4PBXvb3mN2hfa8vHKz9P328hnodFrU/+Zi8fjMjExYXitRaPR0nP1aihfnquvvdHPiP51195D/euF5gQCAeX6mpiYMLyey38HN/PeiTT2O7hcvWu/3hja57k8wNKOcbvdMjQ0JE6nU/ldv9DaQ6FQxfHlr0+zNQAAzEOABQBoiv6v1D6fT4aGhiqaz+czPHdqasrw+KGhIeWLdrVjtLCj2nPlX5xDoVApYGqkxkgkUgrNypvT6Sx9mWmmBlSnBVjVriP9a64Xj8dL59a7lvQafX/19NeL0Xlut1ui0Wjpy2+jn4Vmrk3tenO73co4+mstEAhUfT3cbndF2KAFCePj41VrN3oda72G+tcIjWv2eq52PbTzd7C+tmY/n4FAwPDadjqdMjo6qgRYtX7u8qCp2drHx8erHq9/fZqpAQBgLgIsALCI2NmifOZHiY61rzyWakud+vDG6XRKIBCQaDRamv2hPVf+xUb7gq2dIzI/k6Pal4WFLCGMRCKlL1H62TzT09PK43raF/PR0dHSX/UjkUjpS6LL5WqqBrOceuYJ2fPZSzvWTj3zRFvq1H9xHB0dLb2G09PTymteHr5oX4JdLpdMT0+LiCizO4y+0Mbj8dL7q59ZEY1GS/0ZfSGvdq3rr1un01l6Ph6PV3wWyq+NZq/N8s/c+Pi4TE9PK6+X9px+ZkwoFCq9juWBhr4+t9st09PTEo/HJRKJKK9HOf37oj+nPOSwguxujyRWvKtjLbu7PWG19tq53e7SexqNRpXXVD/LSH89lL8P+tCm/DPQyu/gerU5nU7l8xmNRkvXcPlnWv95b3YJYbO1N3J8tWCQP0IAgHURYAGARcymimK7ba5j7ZKRRFvq1H95Mvrru/YFV/8FJR6Pl77UGJ2jfZkeHR01fLyVAEt7bmpqqurPoP+CHolESj9XeWASj8erfsGzYoB1YuxB2XneuR1rJ8YebEud2mtX/r6LqNeM/oum/r0zWjqkfUEt/2KtXUtut9uwFi20Kf/yWmsmhj4sMHq+fLZJ+c/d6LVZ7zOnLRs06k8fbpWfUy0grHa9a32VBypGr4cVZHd7ZG7JOR1rmTduaEud2nWuhbF6Rr9P9deI0TI+7X3QB+6t/A7WxjG6RkSMr2N94GXE6OfRj2UUHrVSu/bZM1rSrb0+RjN2CbAAwNoIsADAInotwKr2P/lGoZP21/BqX2qi0ajhF99WAyx9f9X2adFm42jn6gMsoy9JkUhEQqFQRX8EWK2r99ppXzT1X0y1L8jVlkiJzL+3+kBAe6za8sJq10ytQEYfLBnRrl/9Z6WVa3MhX6yr1djKZ6vea1/v9ei2XguwjALIaDRa2l9MU+960F9j2u+yVn4Ha+93tX39tD71ddT7nLWyiXsrtWsBVrVwPBQKVfyeJ8ACAOsjwAIAi+jnAEs/20PbHLe8tTPA0s9QqDae9qVRf67Wn9PpFJ/PV1qaUwsBVuvqvXbajB+jL8hGs1U05TOfGgmNRMTwmmh3gNXKtdnoF+tIJKJs4q7fmLodn61aM8caeT26rVcCLP1yTm3j/Xobk9e7HspD0FZ+B2uPaTeoKG/ataWvo9YMPX0dzQRYrdSuvxbdbrdMTU3V3ZCdAAsArI8ACwAsop8DLC1QaKTV60uvWgBSa7Pf8qY/Nx6PG27863a7q84oIMBqXb3XzigQMXrfypVfN40GK0b1tDvAauXabOSLtf661YdjnQiwmnm/zNQrAZbI29dF+cbnLpfL8G6cjVwP2nulBb2t/A6udpOB8qbVoV96Wk0rAVar/36EQqGKGw5of5wwCtgIsADA+giwAMAiFkOAVe3LcjULDbBa/SISj8dlenq64g5tRkunCLBa12ggot/Lp5EASwtzmg2wtPe6GwFWM9dmo585/Ubb9WpcSIBVbfYbAdbChUKh0iw6fYCuD7GaCbC096+V38FGMxLr6WSA1ey/H5pIJCJTU1MyOjpa+pmMbthAgAUA1keABQAW0c8BltEX+UYsdAlhu75I6/sr//JOgNW6eq+d0XVTbxlbtWO096/WMiKjY9odYLVybdb7zNVaVtmJAKvaOQRY7RWNRkvvrX4fqkaClvKgt5XfwfXe70bGLbeQJYTtCJbi8XgpECvfU4sACwCsjwALACyinwOsencvExHDvYlaDbD0S1mqLf0rH6/ehsXVvswRYLVOe+3qLc/Uvyf1vswabWCt76vataRtFF1+t752B1itXJv1PnO1QgP9Z8+otmY+W9rssWqbaVcbyyy9EGDV26C8VgjayPugXUut/A42upthvXPqzZYqnx1Z/jMZXePN1l5vz7tqn1sCLACwPgIsALCIfEHkyOlix1rsbLEtdbYSYInML88qXw4j8vYSD6fTWXGO0e3R9WrNxtG+KBktFYnH4+J2u2V0dLRUiz7AMDq+2q3uG5kR1G2F2bOSPXq4Y60we7Ytdeo3zS9/zbX3o/xLq/69KL9etPfV6PrUf2ktD3q068+oz3YHWCLNX5v1PnPaz1z+OYlEIm3dAysajVa9Y55+tpBVAqxi9pQUk3s617KnFlyjPmwxCjSNQlz9dVd+jv4zUL7kudnfwfr322j5dCAQEKfTqfxO1H9ua32mqwVY5QFyq7Vr16JR3folt83UAAAwHwEWAKAprQZY+pDA6XTK+Pi4TExMKBv0ln8Z0//lfXR0tOILuj4I8Pl8ypc8/Rc57YvMxMSE+Hy+ql/Kyu9CWH680YyHWjWgNv3rrV1TExMTyvtm9Hrqvwi73W6ZmJiQ8fHx0pdWp9NpOPNCm2WnXU/l76/RNd2JAKvZa7PeZ07/OdHfqU3/2pYHge24QYLb7Zbx8fHSZ1g/FhpXfhdCo+tZ/97pgxb952Z8fFz5HVs+W6mV38H6z5q2qbz+M2oUwur7K/9M1wqf9deVz+dT+m229vK7EJbXbfTHiHo1AADMR4AFAGhKqwGWyNt/0deHCPovRtU2hi4/Xq88CDAKCiYmJirupmU020tfv9Hdt3w+n2EoUq8GVKffFLz8fa71Hom8fR3qN7qu9z5pAoGA4Z3Jqo3ViQBLpLlrs5GlTdpsGH1fHo9HIpGI4Rf2VgOsWmNpQRozWJo3PT1dcV3q30M9/fVQ63030srv4GqftWrjVLubqxY6Vbvu9GGZ0bXXbO2RSMSw7lo/a70aAADmIsACADQlHo9LKBSq+QUpFApV3atE30e94zSRSKTmsVpftYIL7ZhG/6KujdnoF5hGaoBKe42110x/XTRKu96afe0bfX9rHVOvXq22etdcvWuz3mfOqC/9Z8Xo81Pvc1r+3tQaq3yfJULc1jVyPRsFmvV+R5Zr9ndwo7VVG6O8j2pjNvKZabb2Zo9v9HMLAOg+AiwAAAA0JBqNVg0vtFk31fasQ3uw2TgAYLEiwAIAAEBdRhvMa/R7FFW7uyLagwALALBYEWABAACgIfrNuLXN5/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/h8PolGo1XHikaj4vP5xOl0ls7zeDwSCARq1tjKWAAAAAAAAK0iwLIYl8vVdIDl8/lKz7ndbiUEczqdEolEKs6JRCKl4MrpdIrH41HG9vl8hvW1MhYAAAAAAMBCEGBZTK1ZVkZCoVDpnFAoVHo8Ho/L6OhoaVZVOS14Gh0dlXg8Xre/hYwFAAAAAACwEARYFtNsgKUFR+Pj4xXPxePxUn/65X2RSKT0uD680oyPjxvOwmplLAAAAAAAgIUiwLIQbYaT2+1u+BxtGWD5bCmNNtNqamqq9NjU1FTN2VJaHU6nc8FjAQAAAAAALBQBloVowVEzy/DqzdjSZlNNTEyUHpuYmKh4TE8/m2qhYwEAAAAAACwUAZaFBAKB0gys0dFRZZN1o7v86fekqsYorNJmStUKmsr7bXUsAAAAAACAhSLAshAtAKrWyu/y10yopJ/V1UyApS0XbHUsAAAAAACAhSLAspBAICAul0s8Ho8y2yoUConL5ZKhoSFxuVzK4/0UYG3atIlGo9FoNBqNRqPRaDSayc2KCLB6hP7Oga2ESqOjo6XHmgmwtBlfrY7VDLM/oDQajUaj0Wg0Go1Go9EIsLBA5cGTPtSqxmhfqtHR0ab3wGp1LAAAAAAAgIUiwOohRjOntFApHo8bnuPz+arehXB8fNzwnGg0WvMuhM2MBQAAAAAAsFAEWBYRjUbF4/HUXH5nFGBpdyrUlhVWOycQCJQem5qaqrlXlbZcUL/fVqtjAQAAAAAALBQBloXUCoji8bjh89qsJ5/PV3GOfiaVflP4ao/X67OVsQAAAIB+V0wfMbsEAOh7BFgWMj4+LkNDQ+J2u5UQKB6Pl2Y3lc+K0m+urp/5FI/HS3tdGc200vpzu93KkkB9f+VBWqtjAQAAAP0sd9B4aw4AQPsQYFlIPB4Xt9tdConcbncpaBoaGhKn01m6K6CeNjNKf442W6vaOZFIRDnG4/EoYxvNsmp1LAAAAKCfZbZea3YJAND3CLAsaGpqSgmTXC6X+Hy+mkvzAoGAEnY1ck40GhWfzycul6t0nsfjqbuHVStjAQAAAP0qOf3HZpcAAH2PAAsAAAAAWlTMxGVuyTkihZTZpQBAXyPAAgAAAIAW5Y+vlLkl50jhzGazSwGAvkaABQAAAAAtyh14VOaWnCP5oz8zuxQA6GsEWAAAAADQouwOl8wtOUeye+8zuxQA6GsEWAAAAADQonTkGplbco5ktn/T7FIAoK8RYAEAAABAi1Lrz5e5JedI+rV/NrsUAOhrBFgAAAAA0KLkK++WuSXnSCr0IbNLAYC+RoAFAAAAAC0oZmIy5/9/ZG7JOZKY/lOzywGAvkaABQAAAAAtKJzeJHNLznk7wAr8v1LMnjK7JADoWwRYAAAAANCC/JFnSwHW3JJzpHB2q9klAUDfIsACAAAAgBbk9tytBFj5WMDskgCgbxFgAQAAAEALMm/coARY2f2PmF0SAPQtAiwAAAAAaEF6o10JsDIzt5pdEgD0LQIsAAAAAGhBMvg/lAAr/drVZpcEAH2LAAsAAAAAWjDnf4cSYKXWfcDskgCgbxFgAQAAAECTiukjSng1t+QcSax4l9llAUDfIsACAAAAgCblT6yqCLDmlvD1CgA6hd+wAAAAANCk3MFxwwCrkNhjdmkA0JcIsAAAAACgSZmZWw0DrPyJVWaXBgB9iQALAAAAAJqU3nKFYYCVOzhudmkA0JcIsAAAAACgSam17zMMsDI7vmt2aQDQlwiwAAAAAKBJieXvNA6wXr/G7NIAoC8RYAEAAABAMwopw/Bqbsk5kgqdZ3Z1ANCXCLAAAAAAoAmFs1urBljJ6T82uzwA6EsEWAAAAADQhNyR56oGWHNLf9Hs8gCgLxFgAQAAAEATsrs91QOsJedIMXXA7BIBoO8QYAEAAABAEzLbrqsZYOVPrDK7RADoOwRYAAAAANCE9Ea7ElglXvrPyn/nDo6bXSIA9B0CLAAAAABoQvKVdyuBVXrTpcp/Z3Z81+wSAaDvEGABAAAAQBPm/O9QAqvsnnvVAOv1a8wuEQD6DgEWAAAAADSomDqgLh9c/k7Jx5Ypj6XWf8TsMgGg7xBgAQAAAECD8idWqWHV2vdJYfYt5bHkK+82u0wA6DsEWAAAAADQoOz+R9T9r7ZcIVJIqXci9L/D7DIBoO8QYAEAAABAgzIz/6buf7Xj2yIiklj5x8rjxcROkysFgP5CgAUAAAAADUq/9s9KUJXb/7CIiKTWfUB5PH982txCAaDPEGABAAAAQINS6z6oBlXxl0VEJL3lCjXYOjhucqUA0F8IsAAAAACgQYmVf6QEVYW5HSIiknnrG+rSwugdJlcKAP2FAAsAAAAAGlBIHZK5pb9UCqkSy98pUkiLiEh2z4+UACuz7V9NrhYA+gsBFgAAAAA0IH9ynRJSpVb/bem53NEp9e6EG//JxEoBoP8QYAEAAABAA3KHJtSQKvyJ0nP505vUcGvVX5tYKQD0HwIsAAAAAGhAdtdd6jLBN79Weq6YPipz/v+gW174X0UKGROrBYD+QoAFAAAAAA1Ib3OoG7XvuVt5PrnyD9UN3hO7TKoUAPoPARYAAAAANCC18Z+UgCp/5Fn1+bX/oD5/ImhSpQDQfwiwAAAAAKAByVf/Up1hdXqT8nx6y2eU53MHf2pSpQDQfwiwAAAAAKCOYm5WEi/9p/k9rpb9ihQzMeWYzFs3qUsMo3eaVC0A9B8CLAAAAACoo3D2DSWcSr7y7opjsnt+qG7yvs1hQqUA0J8IsAAAAACgjnxsmRJOpdafX3FM7siz6jGbPmZCpQDQnwiwAAAAAKCO7L4H1NlVr19TcUzh1AZ1ltbq/2NCpQDQnwiwAAAAAKCOzHanur/VTlfFMcX0YZlb+gvz+2Qt/28ixbwJ1QJA/yHAAgAAAIA60luuVO8weOBRw+OSK9+lHFdM7u1ypQDQnwiwAAAAAKCO1Np/VIKpwvGVVY57n3rcydVdrhQA+hMBFgAAAADUkVj5B+rMqkTU8Lj05k+rM7UOPdHlSgGgPxFgAQAAAEANxdQBg72tsobHZt78urpX1q67ulwtAPQnAiwAAAAAqCF/ck3Z3QXPrXpsbs/dyrHpbdd3sVIA6F8EWAAAAABQQ+7QE0oolQp/suqx+SNPq8duuqyLlQJA/yLAAgAAAIAastE7lVAq8+aNVY8tnAo1PFsLANA4AiwAAAAAqCGz9V/Vfa1231P12GLqoMwt+bn5/bJe/h0RKXavWADoUwRYAAAAAFBDauPF6p0FjzxX8/jEy7+r3rEwtb9LlQJA/+rZAGtmZkaCwaAEg0Hxer0yOTlZ+m8AAAAAaJfkq/9LCaTyp8O1j1/zHuX4wsm1XaoUAPpXTwVYk5OTMjw8LHa7XWw2W802ODgoIyMjMjMzY3bZAAAAAHpUMXdGEi/+5nwgtexXpZiJ1zwnFf6kOmPr8FNdqhYA+ldPBFhjY2OGodXAwIA4HA6lGYVZDodDwuHafyUBAAAAgHKFs1vVTdlf+bO652Te+GrZnlk/6EKlANDfLB1ghcNhGRwcVIKosbGxumFULBYTv98vIyMjMjAwUDrf6/V2qXIAAAAA/SB/bKkSRqXWX1D3nOyukbK7Fn6tC5UCQH+zbIDl9/tLs65cLteClgIGg8HS7Kzh4WGJxWJtrBQAAABAv8ru9SphVPr1z9c9J3doQj0n/KkuVAoA/c2SAVY4HBa73S6Dg4NtXfo3NjZWCsQAAAAAoJ7M9pvV5YA7vlv3nPzJNeqsrTXv7UKlANDfLBlg+f3+js2UmpycFJfLxSwsAAAAAHWlt3xW3ZD9wFjdcwrJfeq+WSt+rwuVAkB/s2SABQAAAABWkFr7fiWMyh+frn9SsSCJl39n/rylPy/F1MGO1woA/axnA6xgMFgxi8rv94vX6xW/329SVQAAAAD6SXLF7ysBViGxq6HzUqvPVYOvU6EOVwoA/a3nAqxwOFy6s2AwGCw97nK5SncbtNlsMjg4yDJBAAAAAC0rJvfJ3NKfK4VQiZd/R6SYa+jcdPgydenh4ac7XC0A9LeeCrBisVjpzoQ2m620wfvk5GTpMYfDody9EAAAAABakT+xqmwz9vc0fG7mjevVzd93393BSgGg//VUgKXdRbB8dtXg4KAyI0sfdAEAAABAK3KHfqqEUOnNAw2fm911l3Ju5s2vd7BSAOh/PRVgDQ8PKzOvRN4Oq7RQS09bUqhfZggAAAAAjcpG7ygLoYYaPjd36Imy8OvTHawUAPpfTwVYDoejYlaV3+8Xm80mIyMjyuNer5cACwAAAEDLMlu/pC4D3HNvw+dWLD9c+74OVgoA/a+nAixtBtbMzEzpMW2mVfmdB7XH9bO1AAAAAKBRqQ0XqXcSPPp8w+cWk3uUcxMr3tXBSgGg//VUgKXtgTU8PCyxWEzC4XBpryv9nlja43a73cRqAQAAAPSyZPAvlBCqcGZL4ycXc5JY/s7585f+ohTTRzpXLAD0uZ4KsGKxmAwMDJTuOKg1/fLBkZGRUqjl9XpNrBYAAABArypmT0nixV+fn0EV+DUpZk801Udy1d+oAdjpjR2qFgD6X08FWCJvz67Sh1gOh0OZfaV/HAAAAABaUTgTUcKnZPDPm+4jtfHSsiWIz3WgUgBYHHouwNKEw2HD/a1cLpdMTk6aUBEAAACAfpE/9oK6CfuGjzbdR2abQ+kjt7fxTeABAKqeDbAAAAAAoFNye0eV8Cnz+heb7iO76071LoZvDXegUgBYHHo6wAqHwxIMBsXv90swGJRgMKgsJwQAAACAVmTeGlbDp523Nd1H/tBP1Vlcmz/TgUoBYHHoyQBrcnLScDN3rblcLpmZmTG7TAAAAAA9Kr35cnX538HxpvsonAiq+2it/YcOVAoAi0PPBVgul0sJqwYGBsThcIjD4VAet9vthntk9ZpoNCpOp1OGhoZkYmKi6nGBQEDcbrcMDQ3J0NCQuFwu8fl8Eo1Ga/bt8/lK/Q8NDYnH45FAIFCzplbGAgAAAHpJau3fq3cQPBFsuo9iYpfSR2LlH3agUgBYHHoqwAoGg6WAamRkxHCWld/vl8HBwb65E6HH4ykFRdUCLJ/PVzrG7XYr5zidTolEIhXnRCKRUnDldDrF4/GIy+Uqnefz+do2FgAAANBTigVJrvhdJXwqJvc0308hI4mXfmu+n6X/QYqZY20vFwAWg54KsLTZVyMjIzWPi8ViYrfbxWaz9fRSwqmpqVI4VC3ACoVCpedDoVDp8Xg8LqOjo6VZVeW04Gl0dFTi8Xjd/hYyFgAAANBLisk96tK/Fb8rIoWW+kqu+it1Jtfp3l8lAgBm6KkAS1sm2MjSwJGREbHZbBIMNj/V1wq0pYNOp7M068kowNKCo/HxyjX58Xi8FDjpl/dFIpHS4/rwSjM+Pm44C6uVsQAAAIBeky/buyq19u9b7iu18RKlr/zR59tYKQAsHj0VYA0PD4vNZmvoToNer7fhsMuKtBlSU1NTMjExUTXA0pYBls+WMupHo83sqjZbSptp5XQ6FzwWAAAA0GtyB8eV0Cm9+fKW+0pv/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/rt458Gyk5b4KczvUOxpO//c2VgoAi0dPBVjhcFiCweCCWy7W2VcAACAASURBVCObwHeb0dJBTTsCrNHR+WnPzQRYkUhkQWM1Y9OmTTQajUaj0Wg0mqlty8aVcnbpr5QCpzNLf1W2bJxuub/wxjVyxv8bpf5ml/6ybNnwsuk/J41Go9VqVtRTAVY/q3UHv2oBViQSaWlfqtHR0ab3wGp1rGaY/QGl0Wg0Go1Go9G2hR5XZkydCPzRgvs8HvgTpc9tocdN/zlpNBqtVrMiAiwLCAQCpXCo0abR/jsejxv27fP5qt6FcHx83PCcaDRa8y6EzYwFAAAA9JL80efVPas2XLjgPtMb7eqm8Edb31MLABarngqwqm2+7vf7xev1itfrlbGxMZmZmelyZQsTCATE4/FUbS6XS4aGhsTlcpUe0zidTmWvqnLazK5AIFB6rNpeWxptuaDL5VIeb2UsAAAAoJfk9tyr3jXw9WsX3Gdm67VKn9m93jZUCgCLi+UDrFgsJi6XS9mEfWRkpPRctY3dvd7++Ueh1tI8bdaTz+ereE4/k0q/r1a1x+v12cpYAAAAQC/JvDWkhE2ZnbcvuM/szn9X+9zubEOlALC4WD7AGhwcNAyoRkZGZGRkRGw2m9jtdnE4HOJwOGRgYKB0jN/vN7v8tqgVYOk3V9fPfIrH46W9roxmWmmzpdxut7IkUN9f+UyrVscCAAAAekV684C63O/gTxbcZ+7Ao+qsrtf+eeGFAsAiY+kAy+/3lwKqyclJCQaD4vf7S6GW3W6XwcHBirsKajO2BgYGTKq8veptjq7NjNICKY/HU1ru53Q6S3cS1ItEIsoxHo9H3G53qR+jWVatjgUAAAD0iuTqv1PCpvyJVxfcZz7+srqvVuhDbagUIiJn/JU3wQLQnywdYGkzrCYnJ5XHZ2Zm6s6y0mZi9dp+WEYaubufto+WFi65XC7x+Xw1l/NFo1Hx+XylPba0GVT19rBqZSwAAADA8oo5SSz/bSVsKiT3Lrjbwtx2pc/k9J+2oVgUkknZ/akLpZjPm10KgC6wdICl7W9ltHm7NgurGm0WVjAY7GSJAAAAAPpEMbFLCZoSK35PpFhceMf5OZl78Tfn+172qyLZkwvvd5FLbFgrO887VxLhDWaXAqALeiLAavY5ERGv10uABQAAAKBh+ePT6kypte9rW9/J4F+oM7vOvt62vher4777ZOd550r8PvbhBRYDAiwAAAAAEJHcwTF1s/XNn2lb36n1H1X31or1xw2nzHToG9fLzvPOlf3XXimFxJzZ5QDoMAIsAAAAABCR7M7vKiFT5q1vtK3vdOTz6t0N9/+4bX0vRrnYUdl92QWy87xz315GuG6V2SUB6LCeCLCCwWBF0/bAMnouGAyyBxYAAACApmReV0Om7N772tf3ju+ofc98q219L0ba/ldaYxkh0P96IsBaSCPAAgAAANCIVOh8dZnfsSVt6zu736fO7ooMtq3vxej42I+VAGvP5RebXRKADiPAAgAAAAARSb7y7o5ttJ6Pv6T0nVp/ftv6XowO3vglJcDaed65ktz6mtllAeggSwdYAAAAANANxUxc5pb9SilgSrz4G1LMnm5f/7NvKgFW4pU/a1vfi00xn5fohe+vCLBYRgj0NwIsAAAAAIte4UxYCZiSr/7P9g6QOyuJwK/PjxH4NSnm2heQLSapN7dWhFcsIwT6n6UDrHA4vKDzvV4vSwgBAAAA1JU/+py6xG+Dve1jJIN/XrZEcVvbx1gMTj4xZhhg7TzvXEnNvGl2eQA6xNIBlsPhkMnJyabPi8Viyh0MAQAAAKCW3J571E3Wt3657WOk1l+gbhIfC7R9jMXgyK03VQ2wTjxyv9nlAegQywdYNptNRkZGGj4nHA7LwMBAaRP3hc7iAgAAAND/Mm/eqIRL2ai77WOkI/+ijJHb/1Dbx1gMdl16XtUAa+9Vl5ldHoAOsXSANTk5WQqiXC5X3ePHxsZKx9vtdsIrAAAAAA1JbfqEGi4derztY2RmblVDsh3fbvsY/S4dnVECq+iF76/Y0D0dnTG7TAAdYOkAS0QNsYaHhyUWi1UcE4vFZHh4uHScw+EwPA4AAAAAjCRX/626vO/k6raPkdv/oDJGOnJN28fod6emnlLCqoM3fqliSSHLCIH+ZPkAS+TtZYF2u11sNpsMDg4q4VT5kkGv12tipQAAAAB6TiEjieXvnA+Xlv68FJP72z5MPrZM3Sh+/UfaPka/O3rbLUpYdXzsx3J2+TKWEQKLQE8EWCKVIdbMzIxMTk6WHrPb7WzYDgAAAKBpxcROJVhKrnxXR8YpnN2qjhP8Hx0Zp28VCrLvC59Vwqq5NUHJ7N8ruz/5UeXxxOYNZlcLoM16JsASEZmZmZHBwcHSbCutaYEWAAAAADSrcHyFOjNq7T90ZJxi9pQkAr9WGifx4m9IMXe2I2P1o/TMm0pItevj50vu2BERETny3W+qM7MefcDkagG0W08FWCJv73elD7GGh4fNLgkAAABAD8sdeETdm2rLFR0bK/nKnyljFWbf7NhY/ebM0il1/6ubrpt/7mfPqM999VqRYtHEagG0W88FWCLqpu3cbRAAAADAQmRmvq2ESpnt3+zYWKn1H1Y3i4+91LGx+s2xu93qLKsHf1R6LrN3t+y+7CPK88nX+J4I9BNLB1jhcFiCwWDVps3Estvt4vf7DY/hboQAAAAAaklHBpVQKbevc3exS0c+p4yV3f9wx8bqNweuG1QCqtlpNfw74rpZvRvhYw+aVCmATrB0gOVwOCr2u2q2sbE7AAAAgFpSofPKZkX5OzZWdubf1NleO1wdG6ufZPbskuhH3lcKp6IX/aNk9u9Vjjk99ZQSYB36+pdNqhZAJxBgAQAAAFjUktN/ou5LdXZbx8bK7XtA3W/r9S90bKx+cvblZUo4deD6z1cck94dlV0f+/D8cR/+O0lGNptQLYBOsHSABQAAAACdVMwck4T/HfN3BnzpP4p08M6A+WNL1TsebriwY2P1k/j9dysBVuze7xsed/jWm9RlhOO+LlcKoFMIsAAAAAAsWoXTG5VAKfnq/+7seGcj6njB/9nR8frFwRu/pARTZwMvGB53+tkJ9W6EQ9cZHgeg91gywJqZmZHJycmO9B0Oh8Xv79yadgAAAAC9I3f4aXVJ38ZLOjpeMXtC5pb9yvyMrxf/o0g+0dExe1328EHZ9U8fUpYGpqMzhsdmdu2Q3ZeeN79X1gXvldS2SJcrBtAJlgywJicnxWazicvV3g0Nw+Gw2O12GRwc5O6EAAAAACS76wfqpurbOj9jJ1G251ZxzjiMwdtmX12pzKra/6Wrah5/+FtDyvEnH3+kO4UC6ChLBlgiIi6XS2w2mwwODi54I/ZYLCZer1dsNpvY7XYJh8NtqhIAAABAL8u8cYMSJmV3fa/jY6bW2dS7Hh5f0fExe9mJh+9XAqljI7fVPP7U04+rdyMc/kqXKgXQSZYNsETmZ2JpQdbk5KTMzDT+14lgMCgul0vsdnupD2ZeAQAAANCkNn1cDZMOP9nxMdNbrlLGzB0c6/iYvezwN7+qBFKnpmpvN5PesV12XfzB+XM+8j5JvfF6l6oF0CmWDrBE3t4Py+FwlIIsm80mAwMD4nA4xOv1VjSXy1VxvN1ul7Ex/lEAAAAAoEqu+hslTCqcXNvxMTPbv6nO+tpZe0bRYpY7EZfdn7xQCbAaCaMO3XKjuozwCb4PAr3O8gGWpnw2VSNtcHBQxsbGmHUFAAAAoFIhJYnlvzUfJi39BSmmDnZ82Oze+9R9t7Z+qeNj9qq59WuUIGrf4IAUM5m6552a/Km6jPDm67tQLYBO6pkASy8YDMrY2Jh4vV4ZHh4Wh8MhDodDRkZGxOv1it/vb2qpIQAAAIDFpzC7XQmSEiv+oCvj5o7+rOzOhxd3ZdxedPKnjyhB1NHbv9XQeemZN2WX/QPzdyO86B8k9dYbHa4WQCf1ZIAFAAAAAAuVj72kBEnJtf/YnXFPb1bGTa36y66M24uOfOcb6lLAp37S8LmHyvfOmhjvYKUAOo0ACwAAAMCilN3/kDoTasuV3Rk4E5c5/zvmZ3699F+kWEh1Z+wekp89K3uv/LgSQiW3bGz4/JNPPqace9j5tQ5WC6DTCLAAAAAALEqZmW+pe1Ftd3Zt7OT0H6ubx8/t7NrYvSK5ZZMSQO294lIpzJ5t+PzUW9skeuH755cR2j8gqZk3O1gxgE4iwAIAAACwKKVfu1q9G+C+B7o2dmrdB5Sx88enuzZ2rzg1+bg6g+rW4ab7OPSN69VlhJM/7UClALqBAAsAAADAopRaZ1NCpFxsWdfGTm+5Qh37IPszlTt6x61K+HRi3Nd0HyefGFNDsFtu7EClALqBAAsAAADAolSxjO9s9+5Sl3nrG+rsr+gdXRu7FxRzWdl3zeVK+DS3blXT/aTeeF2iH3lfqY9dl9gkvZM71gO9iAALAAAAwKJTTB2WhP8/zG+k/uJ/kmJutmvjZ/f8SN1/a+u/dm3sXpB6c6sSXu355EclfzzeUl+Hhh3qMsJnnmhztQC6gQALAAAAwKKTPxVSAqTkq3/Z3fGPTinjpzb+U1fHt7rTP3tGCZ0O3XxDy32d+OnDSl9Hbr2pjZUC6JaeCrAcDofYbLaGjh0eHhabzSYzM0wPBQAAAKDKHX7K1ACpcHqTGqCt+uuujm91x35wuxI6Hffd13Jfya2vyc7z3zO/jPDSD0k6uqON1QLohr4PsILBYIerAgAAANBrsru+ry7h2+bo6vjF9FGZW/pL80sYl/9XkWK2qzVY2f4vX60EWLPBlxfU36Gh69RlhM9OtKlSAN1i+QBrcnJSvF6veL1eGRgYEJvNVvrvak0Lr2w2m4TDYbN/BAAAAAAWk9n2FXUT9V13db2G5Mo/VDeRT+zqeg1WlNm1U6K6GVPRiz8o2UMHFtTnyXGfejfCbw+3qVoA3WL5AEubddVKc7lcZpcPAAAAwILSmy5VwqPc4e7PyEmt+welhvxxVo+IiJwJLFHCpoNfu3bBfSZf3yw7P/x3pT53f/x8yewhMAR6ieUDrFZmYHm9XvH7/WaXDgAAAMCikqv+Sg2PTq7reg3pLZ9RQ7SDP+16DVYUGx1RAqz4fZ629Hvwxi8p/Z5+frIt/QLoDssHWHrN7IEFAAAAAEaK+TlJvPSf58Ojpb8kxdShrteReesmdRlj9M6u12BFB7/6RSVoOvvS0rb0e2LsQfVuhK5vtqVfAN1BgAUAAABgUSnMvqneAXDlH5lSR27PD5U60l3eSN6Ksgf3y66LPzAfNF3wXknvjral78SWTUqAtfuyCySzd3db+gbQeT0VYAEAAADAQuVjASU4Sq37oDl1HHlWrWPTx0ypw0pmX3lZCZn2/+vV7eu8WJSDX7tWXUb4s2fa1z+AjuqpACscDkswGGyqxWIxs8sGAAAAYCHZfT9WZz699s+m1FE4vUGdCbbq/5hSh5XEH/yREjDF7na3tf8Tjz6gLiP8d2db+wfQOT0VYLVyR8JgkDt5AAAAAJiX2X6LEhxlZv7NlDqK6cMyt/QXSnUklv83kWLelFqs4tDwV5SA6cySZ9vaf3LzBnUZ4aculOz+vW0dA0Bn9FSANTIyIg6Ho2bT7lRot9vF4XBIOBw2u2wAAAAAFpJ+7Sr17n/7HzStlsSK31dqKSYXb5iSix2T3ZddoARMqbfeaOsYxXxeDlz/+bKQ7Lm2jgGgM3oqwGqU1+sVm80mk5PcFhUAAACAKrXuA0polI+9aFotyTV/r9RSOLnatFrMNrdulRIs7bvmcinmcm0f57jPq4xz9PZvtX0MAO3XlwGWiMjAwIDY7XazywAAAABgMYkVf6CGRrNvmVZLKjygzgY7/KRptZjt5PhDSrB07M7vdGScxKaQuoxw4CLJHNzfkbEAtE/fBlgul0tsNhtLCAEAAACUFFMH1X2nXvovUswnTKsn8+aNSoCV3fV902ox2+FvDSnB0qlnnujIOMVcVg585Rp1GaH/+Y6MBaB9+j7AYhN3AAAAAJr8ybVld/77a1Prye72qBvKv3GDqfWYJX/mtOz5zCVKqJSMbO7YeMcfGlWXEd5xa8fGAtAefRlgxWIxsdvtzMACAAAAoMgdelIJjNKbPmZuPYcn1XrCnzC1HrMkwurdAfde9XEpJOY6N96Gdcp4ey6/RLKHD3ZsPAAL11MB1uTkpHi93prN5XKVwquBgQGzSwYAAABgIdld3yub8XS9qfXkT65T6kmt+TtT6zHLqYlxJVA64rq5o+MV02k5cN3n1GWEgRc6OiaAhempAMvhcIjNZmuo2e12Zl8BAAAAUGS2XafuObV7xNR6CskDMrfk5+aXNL78/4lI0dSazHD0tn9TwqSTjz/a8THjP75X3TT+e66OjwmgdT0VYI2MjIjD4ajZRkZGZHJyUmKxmNnlAgAAALCY9MZLlAArf3jS7JIkseJ3lZqKycV1R7xCOiV7r/6UEiYlNqzr+LhzodXqssUrLpXskcMdHxdAa3oqwAIAAACAhUi9+r+VsKhwar3ZJUlqzXvUUO3kWrNL6qrUtoi6H9XARZI/eaLj4xZTSTnw5avVZYQvLun4uABaQ4AFAAAAYFEo5s7K3Iu/WQqKEv5flmL6iNllSTr8SSXAyh1+yuySuur01FNKiHTI+bWujR2//x51GeFd3+3a2ACa07MB1szMjIyNjYnX65WRkZHSJu5+v9/s0gAAAABYUOHsNiUoSk7/d7NLEhGRzBtfLduX6wdml9RVx77/70qIdPyR+7s29ty6Veoywis/LrnY0a6ND6BxPRdgxWIxcblcNTdwHxgYIMgCAAAAoMgf86t3/At9yOySREQku2uk7M6I3ZuBZLZisSj7r71KCZHmVr/StfELiTnZf+2VyvhnX17WtfEBNK7nAqzBwUElqHK5XKXZV+V3KSTEAgAAAKDJ7btfDYoinzO7JBERyR2eUOpKhz9ldkldk96xXQmPdn/sPMkd7e5G6rH7POoywpHbujo+gMb0VIA1OTkpNptN7HZ71XBKP0NrYGCgyxUCAAAAsKrs9m+qS/V23Gp2SSIikj+5Rp0Ztua9ZpfUNWf8zyvh0cGv/2vXa5hbE1SXEV51meTi3NUesJqeCrCGh4fFZrPJ2NhY3WMHBgbEZrNJOBzuQmUAAAAArC695Qp1s/T9PrNLEhGRYnKfUldixe+ZXVLXxH54lxIexe+/p+s1FGZnZf8Xr1CXEa4IdL0OALX1VIClLRGcmZmpe6zX6xWbzSbBYLALlQEAAACwuuTa9ytBUT6+3OyS3lYsSGL5b8/XtvTnpZg+ZHZVXXHg+s+X7T9lTnAUHx1RlxF67jClDgDV9VSApS0NbCbAauRYAAAAAP0vseL3lQCrOGed7wrJ1X+r1FY4td7skjous2+P7LroH0qhUfTC90t23x5TapldNa0uI/zcpyR/4rgptQAw1lMBVjAYbGoJIXtgAQAAABARKSb3y9ySn5tfpvfSb4kUUmaXVZIOX6bODjvyjNklddzZFQElNDrwlWtMqyV/5rTsu+ZypZ7ZaYvM0AMgIj0WYIm8PQvLbrdXXRqobeJut9vZ/woAAACAiIjkT65WAqLkqr8xuyRF5o3r1Q3md99tdkkdF3/gh0pgFPvh90ytp3w/rtg9d5paDwBVTwVY2h5YC23siwUAAAAsLrlDj6t3+tv0cbNLUmR33aXUl3nz62aX1HGHhq5TAqMz/udNrWf21RVKPfv+5dOSO3XS1JoAzCPAAgAAAND3slG3EhCl37jB7JIU+UNPqAHb5k+bXVJH5Y4ekd0f+7ASGKV2vGVqTfnTp2Tfv3xaXUYYfNnUmgDM66kACwAAAABakdn6ZXWJ3q4fmF2SonBylbrEcc37zC6po8o3Td//xStFikWzy5LYPXeWLWu8y+ySAPxfBFgAAAAA+l5qw0VKQJQ7/LTZJSmKyT1KfYkV7zK7pI46/ugDSlB07K7vml2SiIjMTi9XlxFe8xnJnzltdlkAhAALAAAAwCKQDP6Fepe/UxvMLklVzEli+Tvna1z6i1JMHzG7qo45fMuNSlB0+rmnzC5JRERyJ47L3s99SqltbtW02WUBkB4NsILBoHi9XhkZGRGHw1GzcSdCAAAAYHEr5k5LIvDr8+GQ/x1STB81u6wKyVV/o4RshdMbzS6pI/KnTsqeT9uVkCi59TWzyyo55rlDqS0+OtKxsZIZ85dNAr2i5wIsl8vFhu0AAAAAGlY4+7q6PG/6T8wuyVBq46XqLLGjz5ldUkckNq5TAqK9V39SCqmk2WWVzK58sWx/riukMDvbkbGGn0xJvtCRroG+01MB1uTkZCmYGhwcFK/XW7fNzMyYXTYAAAAAE+WPLVHv8Bc6z+ySDKW3Xafu07XnXrNL6oiTjz+qBERHb7vF7JIU+eNx2fvPn1DvRrj6lbaPE4hkxXbbnIR359veN9CPeirAGh4eFpvNJl6v1+xSAAAAAPSI3N77lGAoHRk0uyRD2ahbqTPz1rDZJXXEEdc3lXDo5MRjZpdU4djIbeoywvs8be3/yKmCfGUsJbbb5mTEn25r30C/6qkAy+FwiM1mY1YVAAAAgIZlt39DDYZmvm12SYZyB3+iBm1bPmt2SW1XSCRk71WXKeFQYtN6s8uqcHb5MnUZ4bVXSiEx17b+H1+TEdttc2K7bU4uuishmVzbugb6Vk8FWNr+V4shwIpEIhIKhSQUCjV8TjweL50TjUYtORYAAADQbenNl6tL8/Y/bHZJhvLHX1GXOq77R7NLarvk65uVYGjP5ZdI/vQps8uqkIsdlb1Xfly9G+G6VW3pezZVlEtGEqUAy3bbnCzfSoIF1NNTAVYwGBSbzSaTk5Nml9IxExMT4nQ6ZWhoSGk+n0/i8bjhOfF4XHw+X8U5LpdLpqenq441PT0tLperK2MBAAAAZkmu+Xt1c/T4y2aXZKgwF1XqTE7/kdkltd3pZ59UQqEj3xoyu6Sqjt71XXUZ4f33tKXf0eUZJbyy3TYnw0+m2tI30M96KsASeXsWlt1ul3A4bHYpbacPhnw+n0xMTIjP5ysFWm632/A8t9stQ0ND4nQ6ZXx8XCYmJkqPDQ0NGQZL09PTpec9Hk9HxwIAAADMU5TEy7+rBEOFuR1mF2WoWEhLYvlvzd8t0f/LUkwfM7ustjp653eUUOjEYw+aXVJVZ19aqtR64MtXS3GBd0s8eLIgH7lzriLA+vAdc3JittimyoH+ZNkAa2RkRBwOh2HT7kRY7Xl965WgKxAIlIKhSCSiPBePx0vBUiAQqHpe+aypiYmJ0uyoctrMq4mJiY6PBQAAAJilmNyrhFeJ5e+UYsG6m2YnV/2VGrad7o3vM40o5vOy7/OfUZflrX3V7LKqyh09InuvuFStN7R6QX3e/ny6IrzS2tPrs22qHOhPlg2w9EHVQlowGDT7R2nI6OioDA0Nyfj4uOHz4+PjpZlZeh6PR4aGhmRqasrwPC2M0odioVCoFEQZmZqakqGhIRkdHV3wWAAAAICZCideVZflrf5bs0uqKb3xEnW/rqPPm11S26S3v6GEQbsvu0BysaNml1XT0e+51GWEP7635b52Hi1UDa9st83JFx5a2OwuoN9ZNsAKh8MSDAYX3GKxmNk/SkMCgYBMTExU3Uhdm+FUHmBpS/eqhUZa6KSfaaX1VR5QabSAa2hIXY/eylgAAACAmSru7Bf+hNkl1ZTZ+mWl3uxe4/9n70VnljynhEEHhx1ml1TXmcAL6jLC6z4nxXRrM/i+/nhKCayuvj8pH75DDbF2xwpt/gmA/mHZAAvz4vF4acmffllfPB43DJr0tLBKHypps7lqBU3l/bY6FgAAAGCmzM7blEAo88bXzC6ppuzO29V637rZ7JLaJnb3nUoYdPzBH5ldUl3Zwwdlz+WXKHUnNqxrup/w7nzFjKsN0bwMP6mGWg9Os4wQqIYAy4Ki0aiEQiEJhUIyNTVVCq/KZ19Vmymlp4VK+qWJjcyU0vrV9rpqdSwAAADATOnXv6jOaNp9t9kl1ZQ7+Jg6Y2zLlWaX1Db7r/ucEgTNTi83u6SGHHN/Ww3eHmp+VtwXHkoqQdVXf/L2XQeXb80pjw/8MNHu8oG+0VMB1uTkpHi93obb2NiYBIPBntnIXaMFQfpmFAo1Eyp5PJ7SY80EWNqSxlbHAgAAAMyUWv9RdU+pI8+aXVJN+eMrlXpT6z5odkltkdkTlehH/r4UAu2yf0CyB/aZXVZDzvifV5cRfuUakVzjM6WeD6shlf2uhKzdkRcRkSOni3LlfWq49er2fKd+FKCn9VSAtZCN3QcGBnomyAqFQjIxMSETExOlzd0XOgOrFwKsTZs20Wg0Go1Go9FobW0nAn+oBELb1o23fYxV6za3ra9I6Fml3lOB3zP9NWzLz/XIg0oItP2zHzO9pobbmjWyQxe+7TzvXNnywlRD54Y2bJZP/OCUElB9/ZHDyjE3PXpIef6mRw+Z/zP3edvywpRsu/1WecPlNL0WqzYr6qkAy+v1yuDgoNhsNrHb7eJwOCpa+fPaf2uP9UqIpReJREp3+NPvgdVMqKQPv5oJsKLR6ILGaobZH1AajUaj0Wg0Wn+1zRtWytmlv1IKg2aXvkO2bFjetv6fW7FNvv7IYTn/jrNyy/gB2bAxvPCaN66R00t/vVTz2aW/LK9tXGH6a7nQ9sa3b1YCoDecXze9pmbaW9d/Qal/2+23NnTeyORuJZw67/ZZCbwaUY558sW3lGM+eueshDa0LxSlvd22PD0hb7icMjNgV97LzVPPmF6bFZsV9VSAFYvFZHBwUAYGBmRmZqbqcV6vV2w2m0xOTpbOc7lcYrPZxOGw/p0ujExNTVXMbopGoy1trO7z+ZrexL3VsQAAAACzFM68psxmSr7y7gX3eWK2KEu35OSWp1Jy3u3qptx3L0vL8dnigsdIBv+XUnfhzGsL7tNs+794pRIanF35ktklNeXs8mVK/Xuv0HV2PwAAIABJREFUuqzuObtjRfmXH6vLAx9Ykak4bjZVlGsfVo/zv5brxI+xqBTzeUmEN0j8Po/sufxi5f1T7oZ545fMLhUN6qkAa2xsTAmmahkYGBC73V7xmM1mk1gs1qkSO6baDKjymVLltCWI+lCp3kypSCTStrEAAAAAs+SP/UzdT2r9+S33dWK2KOOrMvKJexIVd5PTt28+lZZkZmEhVmrDRUrd+WNLFtSf2QqzZytCg1zsmNllNaWQTEr0wvcrP0M6Wn1ShYjI/SsyyrVxyUhCTieMr40Hp7PKscNPpjrxY/S9YiYjifAGOTZyu+y+7IKqoVV5S77Weyu1FqOeCrCGh4cbDqBGRkbEZrMpSwa1x4LBYCfLbIl2p8Hp6WnD56enp2VoaEhcLldT57nd7ornA4GADA0NidvtrjlW+fOtjAUAAACYJbvnXvWOfq9f03Qf2w8X5Pbn0/KRO6uHVuXt+sdSCwqxyu+cmNt3f8t9WUFiw1p19tJnLzW7pJYcvuVG5ec48Uj19+XI6ULFNTO+qnL2lWZ3rKAc++E75uREG2bzLQbFTEZmV78iR923yq6LP9BwaMUsrN7TUwGWtol7I/tYaWGXPqzSlhZaMcDSZi+NjhrfklVb9lc+a2p8fLzqxun6WVvxeLz0eDwer9ikXU/bI6v8zoetjAUAAACYJfPmkBIEZXe46p8kIvmCyMo3cnLdo6m6YdXwkym5+v5kxeNfejjZcgCR3fnvat0zt7TUj1Ucf2hUCQuOfa+x98FqzvinGl5GeOcLaeV6+MQ9CcnUWRX4hYfU6+jp9Y3f6XCxKSSTcnb5Mjly600Nh1a7Lv6AHHHdLGeXL5O5dauYhdWDeirA0vaxGhkZqXlcLBYTu90uNptN2StL29DdiksI9QHQ+Ph4aZleNBotLfkbGhqSSCSinKffm8rn85XCo1AoVJoRZbRUUAvEnE5nKcSKx+PKWOVLBVsdCwDQe+bWrTK7BABYsPTmAXUm04FHax7f6DLBi+5KyA9fzMi+44XSeUYh1tX3txZi5Q48qtSdiVzd0s9vFQdvUDdAP/3CM2aX1JL86VMSveC9dZcR7jxakA/foV4LgUj9MOrp9eoywi88lOzEj9Gz8qdPyRn/lBy59aaK5Zy1Qquj7ltldvUrUsyoM+DKZ9QxC8v6eirACgaDpTsKulwuw43c/X5/aa8r/Ybtfr9fbDabDA8Pd7PkpgQCgdLdBsub0+lU7kBYfp7ROdoyQKMZUfF4vBQ6GbV2jgUA6D17r7qs5/YnAYByqTXvUfeSOr7S8Lj10bzcvSwtAz+sHVzdMJ6SJ9dlZd/xylBq55GC3PpM5Yytr46nZNPufFN154+/rG4+v+5DLf38VlDMZCrChsz+vWaX1bJDN11Xdxnh7c+rs69uejwlZxrIonYcKcg//WD+Gjzv9jnZsre5a6ff5GLH5Ix/Sg7ddF1FeFit7b7sAjk2crskwhukmK/++qWjMxXn8gc8a+upAEtkfh8rrdntdnE4HKXZVVobGBgozbQKh8OlGVmNLD80UzQalampKfF4PKU2NTVVNxjSZmpp5/h8vqohlF4gEBCfz1c6b2Jiouom7QsdCwDQG2ZXvyI7zztXZle/YnYpANC6Yl4SL/+OEgQVE/P/n3tqrij+LVn5t8l0xd0E9e2j35uT7z6XluVbczKXrj2bat/xQkV4YbttTr78SFLWzDR+V7ni3Hal7sT0n7b8Mpgt+Vq4IlzoZeXLCPdd8xnl+ZVv5Cuupxcjjb/3rmfV6+eh6er7ZvWrXOyYnHrmiYqZe7Xanssvlvh9nrqhVbkjt96k9LP/i1d28CfDQvVcgCXy9myq8sBKH2iNjIxULBOcnJwUv99vUsUAAPSIfL40pf74Q8b7MgJALygmd6uzmF7+bZFiVqLHCjK+OitffqRyyZ++XXlfUkaXZ2Tz3kJT4x49XZQRf6aiv2seTMr0mw0GGfk5Sbz4m/P1L/tVKWZPtvAqmO/ETx5WAoKjd3zL7JIWJLMnKrs+fv78z/Thv5Pk65tFRCSREXE+pc7C+86zack1cQkt2ZKrCD8TdYLTfpB8fYuc+OnDcmj4Kw0vDzzwlWvk+IM/krn1a6SQbG255dz6NbLrkg8q/Z59cWmbfzq0S08GWJqZmRkJBoNKAwAArZsNvlz6H7jDt9xodjkA0LLCiVeUACu+4ly5J5CRgXtrLxO8/rGUPLE2K/vizQVXeifninLvi5Uh1pXehAQanI2TDP6FUn/h7Ost12OmI98eVsKBU5M/NbukBTvynW+oywgfe0hERF7YrO5h9dE752T1THNLAI+cKsoV96nX6KvbG5/B1TPyeUls3iAnHv2xHLzxSxI9/z2N3S3wa9fKiUcfeHumVbY9m9wfG7lNGePwN78qhUSiLX2jvXo6wAIAAO116OYblI1PAaBX5Q6MKQHQi49/vGpodeH3EuJ69u1lgrOp9sx2SaSL8uOVlSHWp+9NyAub6wcSqfUfVffvivXeapJiPl9xhzijTc97Tfkywv1fvFJiZ4pyw2PqrL67lqRb6v8HfnUZ4d3LWuvHipJbX5MTj9wve6+6rOHlgfu/eKWc+MnDkj10oCM1paMzFftrsY2CNRFgAQAAETHezDSzp/a+iABgRdGjBdnw8reVAGj84esrwqQr7kvKj15KS3hPZzbKzhVEHn01W7En0sd+kJCn19eePZJ+/fPqHRT3/bgjNXZS+b8ruy7+QFP7E1mV0d0In1u6R3mPP3FPQja3eF0F31KXEV7pTcjR063PCDRTMZ+X5NbXJH6fR/ZcfnHDodXBG74gp555QrJHDnelzmPfc1XsbdYP12q/6akAa2RkRBwOR1PN6pu2AwBgFUfdt1b8D+SZwBKzywKAhm3Y9fbdBD99b0KeeexzSgDkeeD7pUDgK48l5cl1Wdm7gGWCzXh8bVYuuktdFnbRXQl5fG31ECuz4ztK/dmZ3ts76tQzTyj/phy6+QazS2qb8rsRPvzVB5T3977lrc+amk0V5UsPq7O5/K+1Z7lcNxTzeUmEN8ixkdtl92UXNBRYRS94rxy66To5NfWUKXdBzh46UBFK8v9A1tNTAZbD4TDcuL1WY18sAADqM/oft53nnSvxe79vdmkAUNOpRFGWRXLyradTcr57PiR69YnzlADoW94J+c4zKXlpa05mTViR9cyGrHzsB+pMrPNun5NHX80abvKd2+9T6k9HBrtf9AKV3+HtxE8eNruktjk19ZTys6289LOl9/Uqb1K2H17Y7J0Hy5affve5VJsq74xiJiOzq1+Ro+5bZdel5zUWWl34fjl08w1yxj8l+dOnzP4RKmZh7b3qMmZhWUxPBVjhcLhi0/byNjk5KQMDA2K328Xv91fcjRAAAFSK3+cxvsPPl682uzQAMLTrWEF+sjoj1z2q3vVNa9uf/lMlAHrjzU1mlywvhLOGm8g/sCJTcae5fOxFpf7U+vNNqrp1uz91ofJvSvK1/lkdk4sdq/g389O37BDbbXMy9urCZ0uF9+TlQ2XLTncetdYywkIyKWeXL5Ojt91SsddZrdDqyK03ydnly1q+c2CnMAvL+noqwGrUzMyM2Gw2cTgcZpcCAIDl5U+fqnrL6uiF7+evjwAsZcOuvNwTyMjlP0oaBle22+bkw7efVsKfuSXniBStcSe3F1/PyVXeytr/f/beND6K80z3PvMmM5OZ5D3JzJmZZObNnDdntiQzmZlMTmacOPGJI2PAIDA2NjJgCJvBYISxWWQwNrZsQCyy2MUOYgchdoRAgGjEKtQgIRA0au17t/buqu7qrqrrfCBanqqW1FJXd3W17v/vVx9AXc9zV3VXdz1X3fd1b7wooJnrFLEkrpSJn7v8Ax2j7jtCRZn690QQ9A5LU6rmTmeOcc07W/DuLh5Vjdo0AlhwkBVnj9wKnzLC5pNHu713UG7FI15EXcJSOK5fDZvPgOyuhbf6kOr/KQsrvIlIAQvoLDekDCyCIAiC6JmGlG093ni6LIV6h0gQxACnhZNxPs+DpcfcGLzCt2gVtcyJoSud+Py4G9fMD1nx59L39T4EhquFIqZtV4tYiefcjFm3SoQzEC1n0lSm3JFG/rYDzDFeem0iUnsx5+8Lh295mM9H3KHwKCNs2LGpV9GqZPQQ1CcuB5dzM2xEq3ZkrwP81R/Befa/gb/2U4gNWR1/89rqVcIcZWGFD8b6FuwDycnJ5IFFEARBEL0gC4LKYFWZPt988qjeYRIEMUApsUk4cMOD2Sm+ywTbt3GbOGy8KHR0E/TWnWHL7269qPORqLn51Iv3dqtFrBWn3ahoeCZicZd/wByHxJXqG3QfUGayNOzYpHdImrPuQKVKuGkoq9Ns/Ke1El79qrPkdNByJ+6X6ZcNJIsi7BvWdCtalY4dAdvaleDMOWGbtSR7HXDd/LVKHHbnjoLkLAKgtlUoHTsi7ES4gUrEClhTpkwhAYsgCIIgekHZIap41CA0bF3P/F994nK9wyQIYoCRUyxi/QUBYzeq/aK6bnNSXDh4w4NSG+sN5CndwCxOhQfTdDqSnjGXiPhwv1qc+yzNhaI6Ea5bLzLH0TVTJNwpGz+K+S3hcm7qHZKmZBV68fIKJzJGT2Uf+qSpy9ICIf64m/ls7MjSR0iRRRG18Yt8lgfaNyeBL8jTJa4+IXvhNr+hEq86tnNfh/BoLrz1xaosLK3fV6J/RJyAZbFYOrKvqISQIAiCILpHFkWUTRzN3KDZNyeBM+cw/1cxY4LeoRIEMQBo5WVk5Hux9JgLgxO6F62GJDjxWZobFx540cb79hoSHs1lBaynX4T4aPynoFJC3CG1iLX4qBt1N3/HHIenYrfe4fqFL4NzydGmd1ia4fLI+CT12Xu2bGZKUEslz973Mp+LWbt5leF/sJF4HtULZ6vLBMcMg1BqDWksgSA8mNa9eNW15PjCd9C8fySsg/+LOVbKwtIfQwlY7b5W/m6JiYl6h0wQBEEQYUvr2RNsinzMcLgeP4Snuop58lgyahC89nq9wyUIIkJxuGQcvCEgZn3P2VZDVzqRdF5Aia33Tmzu3FHMgtSXWXM40eiQfXZTPHrwY1aIsyzVO1S/aLtwlhV1PnxX75A05cqjTlFpSpwZhYN/05mRFP0i3Bp6R/KCjOGr2WsjlGWE7iKLz8yrqvmzwJlzQhZHoHiefKQSqvirPwJ/7afdCllth7+Fypn/2HHMTYf36n0YA56IFLBiYmKQnJysd7gEQRAEEbbIgoCaxXOZm1Hb+lUdf6+YNUlR+nFLx2gJgohUHC4ZQ1d2L1pFLXNi3EYOR2554HD5n3XCm37Clt41hf93GC/IeH8vK2J9uXkL69OTN0nvMP3CvimRze5NXqt3SJohSsCEzax32dUpc5jjbTq6X9M5l59iywjXnAtNJpDrYT5qFn+gEq9qPv4Qrof5IYlBCzwlSeosq8zvQXZVPvt7xW5wmd/rVshq2vLfUTb+J6iY+Tt4qit1PpqBjaEELLPZDJPJ1ONGJYMEQRAE0TttVy4oPCx+yzxJVZrvan0zThAEAQCPqsRuhav5B124bvFC7D3hikUSwF/6a2YBKvMlQYlfa3hBxiepnWLF/PUnWDP6O0P1DtEvKudOZ35D2jLT9Q5JM47dYTsDvrzCiZJdbBlh9ZJ5ms5pLmGvk+GrOQheTadQwZvvoOrDd1XiVW38YritluBOriHess3gLnyHzby69u8Q688xr5M4KwTLZ+Cu/INPEctx/GuwLfsumo98rNOREIDBBCyCIAiCILShNn4xc0Nat/Jz5u/NqWxr8PrV8TpFShBEJHPiLisG9KVMsDtkrojNtLj0/wFyeHZE84UoAZ+lPROxJifmsJkgl/5F7/B6xVNZDmv0i52dbYf+ylA+ST3hcMl4LYlTZUO5CgtgfeXXzEMh99Mnms0rSlCV2F55FDwFy3H9Kirem6wSr+pWfQ5PVUXQ5tUab9VecJe+z34fXPl7iDVHut1Har4N4eFsOBWiV/vWevRbcN19H5LTOCJeJEECFkEQBEEMMJy3smEd+ivmptSRncW8hsu5yfy9cpYxylYIgjAW6y8IzKL84I3AS6PEhststsX1X2oQaWgRJWBTpoARCdWwn/5Wx7HYTn8b2Y+a9Q6vRxxZmWwjkNmT9Q5JM/aYBJXg2uh4VtpaHceWETYfO6jp3Fsus3MvPurWdPx22i5noHzaWJV4ZVu/Cl67caqdvLXHwWX9SFE2+F14K3b6tb9Yfxbue291W1bIX/8veErXQxYag3wkRFcMKWDZbDYkJydjypQpjPdVdHQ04uLiYDKZ9A6RIAiCIMKW+jVfsl4WS+NUr/Ha6lE8alDnE/RhL5DvA0EQmrPwIOv5dO1x4JlS3srdbNmdOUaDSEOP4JWx66qAJ8d+yBzPnM33cTLXo3d43dKwfSObwZuUoHdImlBYLeJthffVblPn+9B4YDf72/rpAk3nN5dKeGl559yvJ3Gw1vc/U9EXremnUPb2ayrxyr51PcQ243SRFG0X4br+n6zodP6b8JT00YtN9sJTsRttJ/65WyHLlTMM3mptxUqiewwnYNlsNpVw5WsjE3eCIAiCUMPn30PJay/75U1SpfAwcVy/GuJoCYKIZLwiMG4jWxZVosGC3PP0c7ZzX6G2QkKoKb0wiDmeD9afwchEJ47eDk8Rq2phLPPb0Xr2hN4hacKGi2wG1PQdPMrtnZ9X16MHTHZzyahBEIqfahrD/AOsgKblZ6Dl+BGUvDGUee+sQ55H455tkD2hMY3XAqn5Fly3fqsSmoSiL/s9plByF7ZVP0PL7j/1LWSd+xrc9ydCtF/U8EgIXxhOwGoXr2JiYpCamgqz2QzgmbBlMpkQHx/fIWKlp0eOWSBBEARBaIF901dsG+yFsyHzvM/X1iclsEbuB3aHNliCICKaknpJ1W3Qq4FVlZA/lVlceko3BD6ojgj5k5njWZa85fflaxz2XQ8vYcFrq0PJ6CHMb4f7ySO9wwqYu8UiXvuKFVuP+BCPqhfOZssIjx/WNI5DN1kRLe6wS5Nxmw7uQfGIF5nYi0dGoenwXk3GDxVSWwFcOSPU4tXjjwD438XUF00H96A05l9R99nfoPXwH/kUsrjM70IonAep5Z42B0SoMJSAlZqaiqioKEyZMqXHboPtr4uJMWa6MEEQBEEEA5flMUrHjWRuUFtOHev29S0nj7Kdh5YtCWG0BEFEOtces53VFh7UZjHuuvMys6j01p3SZFy98Fg+YY5n645PmPO286oH7iB3pPMX581rzO9G+TvjIIvGMdDvjpVnWOHow/0uNDjUgkjT/l2KEv2FmsZhqRHxaiLbATGvrP/nV3K70bB7C4oG/5KJu3TMcLScPKph5MFH4krhvj9OLV49nA14Ay9/9FRXoWLm7559rif9GLaEv4TjzNd9+2OZ/gUe6wpIvHEM742CoQSsuLg4REVF+eVx1f7a9gwtgiAIghjoNO7ewhqzx06F2Gjv9vV8npldiEwbG8JoCYKIdPZfZ0WBDRe0ySbisv6JWUyKrfc1GVcvvOVbmePJODyVOW9Ry5zYnCnAoY3+FxCNe7f32OHWiJgeixiSwGZfnbnnu3SPf3AfRS93ikElr70MoUTbDoyfH3cpBMz+XTdiawvsW9aq/K7KJo5G6/nTmsYcdDwNEB5MVwlJ7rxJkFzVmk3TdHgv+2Dv4+fAX32pe3+sm7+Bt2I7IIXBxRkhGErAio2NRVRUlF+vTU5O9lvsIgiCIIhIR6gsR/lUtqtQb6UBUkszSt58hdlHKCsOUcQEQUQ6CafdzEL8xN3A/XxkoR7O9G90LiIz/l/DdwkT688xi+LqK8MwdRuvErHWZQg+s4JCSe2nC9gSurRDusYTKG4v8Okx9nO65KgLvND9ea6aP4vNdNY4k+nMPQ8Tz3u7eXA9xOMLr60OtrUrVeJV+Tvj0HbFYD5OkhvCow/V4pX5DUhOi6ZTeetqUTl7CnPOGnasgadsM1w3f9W9kJU7GmJtZHjB6Y0hBSyLpfcPYrsXFglYBEEQBAE0H9mnyqbyVJb3ul/VAtbPw5GVGYJoCYIYCMxOYTNJcksCLzWTWu6qSnmMjtSWzy6Gr/07rltEzNylFrFWnXGjplkfEUtsaUbpWLZM3fXA2F5A6Xle5vy+tNyJrMKe6zWVWWi18Ys0jammWcL4TWxGWPYT/2tIPZXlqEv4TCVeVc6eAufNa5rGGgoEy6dqwejOUEgtwanEak49yJZbjn8VrscPIXMlEJ7Gg7/6Q58iFpfxLbgfzIDYmB2UuAYKhhKwUlJSEBUVhcTExB5fZ7FYEB0djejo6BBFRhAEQRDhi7fRjsrYqcwNV+PuLX7tqzR9b/BzP4IgiJ5o4WW8mti5CB+S4ERdS+DCi1ibpljIvqJBtPoiexrhPN+l+9mFP4cscrhbImLuPpdKxPrypBultsC7OfYVLveOqhRN4rmQx6EVjQ4Z8/az53f5KXev+ynL74tHD4FQqm328lfpbkX2Xe9xAYD76RPUfv6RSryqXvAe+Ht3NY0xFHiKV8N57g8VZXu/htgYvCQW0W5D5fvvMOfPvmVtx9+l5hwID+fAeeHPfQtZl38Aj2UJJMfjoMUYyRhKwLLZbIiOju4QsXxlYplMJsTExCAqKgrJyck6REkQBEEQ4UXr6TT2aeG4V+Gy+Hfj1HLuZFANaQmCGJgUVLIG7tO2++6G2le8JUlsGdGDGZqMqze8wtervTQqv1zEwoNqEeuTVBcstaEVsVT+QPGLQzq/1hy9zZbqvZrI4Y7VvyzBqg/f9bthSn+4Wshmhk1M5lDf2vP77SrIQ83iuSrxqmbJPLgePdA0vlDgLUuG88KfKbITfwqx/lzQ524+foS9rxo7AvzDfOY1oi0d7ntqU/mO7NDsn8NTuhay0L0XKaHGUAIW0NlhsH2bMmUKYmNjERsb2yFu+dOpkCAIgiAGAhLPozouln1SuOkrv/d3PXrAlh7+7g3InsB9agiCGNicz2cX4J+l+ZdB0htC4QfMItFTtEyTcfXGdSuKNaa3X+7425MaCZ+kulUiVtxhFx5UhK4DYN2yJazP4sE9IZtbayobZczc5VJkOflvlt64Zxsr5n2hrZjX5pLx7k62hDQ9r/vfZi73Nqo+nKkSr2q/WAy39ammsYUCb9U+8Jf/J5vZdOXv4a05Epr5GxtUIqV9k48qMVmCt2ovXHcGd++PdWcovFX7QxJ3JGA4AQsAzGZzhx+WcouOjkZycjKJVwRBEAQBoC0znS1lGDUIfL7/niQSx6Fs/KvMGO6nlPZOEERgbLvCdiDckaVNB0JX7uvM4tBbtU+TcfXGnTeRPa7KFObvJTYJX5xQi1gf7ONhLg2+iCW5eJRPHsP8VnB3bwV93mCx5xqbfTV2I4eHlf5ntPH37zLnouTNVyBUlGkao/Ia+vKE7053zutXUTFrkkq8qlsVD091paYxhQJv7QnwV/+ZFa8yvwtvxc6QxtFy6hibhTVmWLf3V7K7Hp7iRPDZP+tGyPoDuO+/DdGWEdJjMCKGFLDasVgsSE1NRXJyMpKTk2EymUi4IgiCIIgu1H4Wx9xg1a/5ss9jVC/+gBmj9cLZIERKEMRA4tNjbHbLhQf+m1D3BJ/9czZTKYheOKFEeLK418yyqiYJK8+oRaz3dvO4+VSb89sdfEEeu5h/Kxpic1NQ5wwWT2okTEjmAhNYJQmVc6ezv51nj2sap7mULcN9LckJax0rsrVdykD51LdU4pV9w2qIDcYrXRPtl8Bf/y9W/Dn/TXhL14U+lpZmVCsa3djWr+pxH8nxCMLjRarssQ4h7uJfQij8AFJLboiOwngYSsBqF6vM5uB0FCAIgiCISMJ5/SqKXv5Fx42Vdeiv4LzV9+43Dds2sje+W9cHIVqCIAYSU7ax5U+PqjTIEpJc4C7+FesVxZUGPm4Y4CnbzHp7Fcz0+Tp7m4y15wWViPXODheuFgYvE6vlxFGVr5JR2XSRPX/TtvMo6YcpfsOuZDbjadknmsc6X+F/lnqnU6hsPXcSZW+PUolXDds2QHK0aR5LsJGab8N1+yWV6KNnmXDr2RNspt3oIeDv926GLzaa4H7wDpzpf+LbH+vqj+EpWgaJ1zZrLxIwlIDVXjZoMkXGkxSCIAiCCCb1q+I1MdRVliHWLJ6rcaQEQQwkapplDE7ozHB5PYlDm+/qpz4hOy2Kbl9/C8ih78YXDLx1p1nfnLsjun1tmwvYnKnOxJqYzGuW6aakfvUXrEiyZ2tQ5gk25hIRo9ey2VeHbvbP91HZlbFkzHAIleWaxnvoJlvq+NHhZ15yLccPo2T0EGZ+69BfoTFlO2Sv8XwspbaHcN99VSX0CI8/AhB499J+x+VoQ3XcHDbTPWmF3/uLtWlw5b7WvT/WzRfgLd8K2esM4lEYC0MJWPHx8dRdkCAIgiD8gL+Xg+KRUcxNVduVC/0ay11kUXTbGQnJ6dA4YoIgBgp3rKyB+5wUbToQivZMdvF341eajBsOSC332AyNa//R4+vdHhk7stSZWG9t5HHmnsYiliyjYsYE5nfCkZ2l7RwhYvVZ9pzN2cujvqV/Iqjs8aDy/XfYMsJzJzWN11Ir4dXETsFtcAKHh5t2wRr9Iut/+epLaDq8V9O5Q4XMl8N9f7xK3HE/nA149c8kaz1/WuU1yuXe9nt/WXTCW74VrpsvdC9k5b4GsTYtiEdhHAwlYFksFkRHRyMmJoa8rgiCIAiiB2zrV6uypmShfybJsseDsklvMuMp20UTBEH4S1oOmzWy+qw2HQi9lTvZBe69sZqMGw7Igg3c+W8wXjmQej5vMoB91z0YupLNKHo9iUNajnZZOK6nj9lMo9dehreuVrPxQ8W1JyKGrmQFv1PmwMS+hp2b2TLCFZ9qFG0nnx9/lm035IsGrJu6nrEOaM/8ajmVqvm8oUD2NMJUe/RwAAAgAElEQVT9YIZavMqbBNldo3d4AH7f7VnhFVrXD79RmS+DUPQl+Ks/9u2Pdf5P4c5/J2J8/fqLoQSs1NRUxMXFISoqCjExMR3m7T1tFotF77AJgiAIIqS4Hj9C6VvRmj71VZrBt549oVG0BEEMNNZlCJqUaCnxPF2qKC+K02TccIHP+gfW38tZ5Nd+R255MHINK8xEr+Y0O++t6aeY34fqBbM1GTeUeERgaRrrJ7X4iBvOALVV7u4tRQbzCHiqq7QJ+vecMXsw8rNqJE9mH1wVDXoOZb8bjdaMM5rOFzIkAULhfLV4ZX4DsvOp3tExtF08x2ZhjXgR3J0b/RpLasmF+9FccBf/0reQdfl/wvNkMaS2RxofhTEwlIDV7oHVl438sgiCIIiBRsOOTcyNVNXc6QF3g2pM2cZ22tmYqFG0BEEMNOYfYA3cr1u0MRd333+bNXcuiyzbEdeNX7AdFptu+b3vyVwP3lzHZmK9vMKJPdcEeMXAPIRs61cZvtHH+Ty2rDVqmROZBYGXWsqCgIrZU9gHQOdPaxBxJ1VPq3HonS9V4lXF9PFwZGVqOlcoESxLVeINf/VHkN3hl90nCwJqPpnPemGtig9oTKmtAK47Q7stK+Qu/sWz7zg5uB1Gww1DCVjtXQj7slEGFkEQBDGQEMpLUT55DHMT1Zx6MOBxHVczWVFs/iwNoiUIYqDh9siI2cAKKWV2bYzWXbeimAWet86gmSfdoBTovFX7+rR/ep4X4zfxKqFm2xUBnNB/EatyzjTWb/FyRr/H0oNmp4wFim5+X550Q9bIG9y+bQMrbKz8XJuBAXgqylC3YqlKvLo7YQqcN/vedThc8BSvgfPcHykMzX8NsSF8k1PaLmWwpvnDXoDz5rWAx/VW7e9WyHLdHQnZ06JB9MbBUAIWQRAEQRA903RwN3MDVT79bXhrqwMeVygrQdHgXzKtogPN6iIIYuBR1SQxQsHIRE6zsbkrihK71sjy6hMef8RmmFn973bWzoMKEcNXcyoRa/kpN8R+6Iie8lJYh73QWTo1/P9AKC/t+0A6cu6+R3U+iuq0617pvHODLSMcNxIeDX6XXZbHqFGU9xcNeg5n3ngXHyy6DsGgiTmesi3gLv4PRdOCn8Jbf07v0HpGFFV2C1p5nsmCHd7SteCzf97FE+tP4K0xprdZIJCARRAEQRARgiwIKBkzjG1lnrJNs/FLx45gxnZZCjUbmyCIwBBbmvUOwS+uW9hSrQ/2uzQZV/Y6VNkJkYanLJn1+Cp4t1/jPKoS8cY6tYg1fQffZ+HGcf0q+9Bk8ph+xaQXgheqc7H8lDZNBbqi/P1su3IxoPHExgZVtnXRoOeQPfINvPZpBaKWOXHlkfEULLExG85zX2dL5TK+BbHRGNlkfJ5Z9Z7weWbNxpc9zfBYlsCZ/g24772l2bhGwtDf7DabDSaTqceNuhUSBEEQA4XW9JOq9HXJoV2L6dqlC9nSxJNHNRubIIjAqF26EE1H9+sdRq/sy2YN3Ddl9q87qhKprYDN2Mj6B03GDSdE23m2fOjO0H6PVd4g+RSxXl7hxB6T4Hc2ln1zEuuPuHZlv2PSgz0m9vM4dKUTVU3aZV+1ozxPdQlL+z2WUFGmelhVNOg55E56B6/E2ztN6I9qL8QFE6mtAFzGt1gh+tzXDVcKXDVvJmu5MG+m5nNIXClkV6Xm4xoBwwlYZrO5T2buZOJOEARBDBTKJo5mjXQ3J2k6ftOhFNbHI3G5puMTBNE/3FbLM9F6yPNwXL+qdzg9svyUmxEMTpm16YQn1qayncpyhmsybjghteSyIl32/w5ovPtlIuYfcKlErGcd+Fy4Yek9g6dixgQ2syjzfEAxhRJLjYTfbWFFvK2XtRFUlfAFeaoudbLQ97lchQU+xauaJfOQW+hgjuX1JA7F9dqLccFAtF9WNSlwnv8mPKXr9A6tzwQ7C2ugYygBy2KxIDo6mroQEgRBEIQCZRmHdcjz8NTWaDoHZ85hS0WmjdN0fIIg+kf1wtnMwjicy3unbmNNxJ/UaLPA9hSvUZTXaZ/1oDeyuw7Oc3/YWVqV+V1ACkwAbHTI+CzN7VPE6i0bS+J5WIc8z/wuaP27E0zWX2Czr0YmcnC4NHJu94GyjLCvYjNfkIfiES+qxJHa+EWQxWedPKfvYK+vY3e0EYiDidSSA9ftQaoSYE/RMr1D6zehyMIaqBhKwEpMTERUVBSmTJmC9PR0vcMhCIIgiLChctYkzcoTukNytKlunCWe13wegiD8x9fT/pIxw+C11esdmopGh4QRazoX16+scsLWpo1gIDycE7DBuRHgrvwv5jhlriTgMWUZOHPPi3d3+c7G+uiwC9lP1NlYXM5N5nNXNn5UwLGEivtlIt5UlFDuvx5csSeQMkKH6bJKLPSVaX3wpkf13oUzkqMQrrujVOKV8GQRgOCJicGmPSuWsrC0x1ACVnvpIIlXBEEQBNGJrwWs22oJylxK01i+IC8o8xAE4R/KJ/3tW8WMCWEnMOeXi8zi+p0d2sXnymUXwd7qA5qNHU7wN19gOy02XtNsbEuNhK/S3Ri0XC1ivZ7EYUeWgLqWTlGhcfcWVpBZtkSzWILNmnNs1tnsPS7UNgdXMOlvGWFr+kmf4pWvJi1PaiSMTOwU5gavcCKvXAzG4QSMzFfAff9ttXj1MBayVzv/Tr1Q+oZWzJigd0gRgSEFLIIgCIIgOqlZMk/lhREs6hKWMnMZwTSaICIVX+K18rugvbQoHDh3n+1A+MUJ7Uym+eyfKYQdY3Qt6yvue2MVQt1Bzec4d9+DWbt5n9lYCw+6YHr8LBtLKZ62nEnTPJZgcN3ixSur2OM6fjc0pXZ9LSNsTjvk89puTjvU7T7KktBdV4Pj6xUIsqcJQsFMtXiVPxmy2zhlqD3hKwsr3D0KjYChBKyUlBTytSIIgiCILoQ6TV15M10bvyhocxEE0TNKAcE67IVeS4z0ZOtl1nNot0mjhbXIgbv4F2xpHV+uzdhhhlC4gC2VLF4VlHms9RLWZQgYvEItYr36FYcdFx0oUnzehFJrUGLRElECPj/OlkrGHXKhlQ9NuVp94nK/ywiVJYft/pYO0+Ue5zhzjxWK39vDgxfCqBxP9qo+x86z/w1u85uQnE/1jk5TKAtLewwlYNlsNkRHRyMuLk7vUAiCIAgiLKhfFc/cHFXOmhTU+ZQlEGUTRwd1PoIgfKNs3FA06Dk4b2WjMnaq6v/DJTNmyVFWOLj0sPcud/4guyqZhTB34TuajBuOeEo3KMqtZgd1vox8L2JT1N5YU+PYph7FowYFNQ6tuPDAqzqWCw+0+Rz6Q9dmKNbB/4XiV3+jKiOURVEldLWXHDpv9Z5ZWN0kY/wmNoPuug8PM70Qnn6hEq/4qz+CLNj1Dk1zKAtLe8JWwDKbzTCZTKqtPQsrLi7O59+Vm81m0/tQCIIgCCIoeGprVL4Ywb4xkgVBNafkML5XBUEYjYoZE5jrsL3LldjYoCpTsg55Hpw5R+eIgUlblB0ItSlvFBuy2MVw9s81GTcc8dadYbNW7kYHfc4Sm4QNF9x4ZWXne7dq+nbmM1ayeGHQ4wiUVl5G3CFWjPs8zQWvGLrsJFkUUTJ6CIoGPYfyST+GI+1rcF58Gd6qfZAFO2RRRG38IrV4NWpQnzwnE8+x2Y7rL4RHGaGnLFklXnGZ34PsrtU7tKBRt2wJZWFpSNgKWO1+V4FuVG5IEARBRCrK8oKyiaND4nejXDj780SYIAjt8JV91bVxg1BqRfGIF1XZG0JFmW4xVzXKeKnLgvqNdRw4jSywPOXbFaVIb2gzcBgitRWwYp3pJyGbO7PAi7n7nglAJ2Nimc/X7sV7NcuoCxbH77Id+l5Z5cR1S+g94tqzq+o//2uVmNO6/3uoWfx9lI39105xcMywPl+7WYVsw4RJW3jNOn72F29NKpznvs6KVxf/ApLjsa5xBRtPdaXqwV9b5nm9wzIsYStgJSYmIjY2NuDNbKZ2lQRBEETkITnaVH43reknQzK3srShcf+ukMxLEMQzlCJy7VJ19guXc1O1aCobPwpiY4MOEQO3nrKlW3P3adeB0GNZwvpCPflIs7HDDdnrYAWAjG+FdP7yBgnJlwQ8eOUl5rM1NS4Hw1dz2JwpoLwhjPyWfk9Ns4TZe9gMwDXn9MlKai8jbD3wDZWAxYhZh/4IjRv/Dq7C3ZC9jj7N0eaSMWMne7wZ+foJjGJjNpzp31B9dsUIbbagRGn3EKoHjpFI2ApYBEEQBEF0T0PKNrZ8Y8wwv9pxa0HLmbReF88EQQSHtisXe8y+6krzyaOq11bNnR6y74quHL3NZr8kaigeuO+9xQpYZcmajR2OqAzrQ+wdpPT1eTjkNxj0ZWvHe/v+XhcuhtBXyh/2ZbMldW+s5XCvVB8BQRZFlE/5dY/ilWpL/wZcd4bCU7oBElfq1zzbrrDHvPyUdl0/+4LkeAwu41vs8Zz7Orx1Z3SJRw98ZWG1ZpzVOyxDQgIWQRAEQRgMWRBQMmYYcyPUdCglZPMrFy8lY4aFbG6CGMjIooiyiaP7JCDb1q5UiVg9dT4LFl+ls4vpI7c8mo3tuvELZnEs2jM1Gzsc4bN/zhyv1HI3pPMru9Gmx8xUGaO/spLDhosCSu36Z2NZ6yRM2sIx8W2+pK8nVNPul5n30HHia30StPirP4LnyUcQG7IA2bdYmFvClhGOXsuhxCaF9DglrhRc5vdU8Xur9oU0jnCAsrC0IawFrHYfLIIgCIIgOlFmVRSPGhRSI3VZFFXli15bfcjmJ4iBSmvGWZU5u1Bq7XEfWRRRvWiuSsRqSNkWoqif8cE+tpzp5lPtFm7KjCTJWaTZ2OGI2/wGKwbUpIZ0fqUptTlxCxYcVHcqjFrmRGyKS9fSNQDYepkVT3+3hYelNrRCjhLu4k+Y97Dq/f+F4hH/G1Wxf4eWfT9UZyz1sHEXvgP3vbc6jODbkQHMP8C+L6l3tBOOe0N214K/+iNVvJ6SpJDFEE5QFpY2kIBFEARBEAbCVwaGfXPobwYrZ02ittAEEUJ8Xfv1q+L92lfieZRPG6cSsUJlJMwJMt5cz2bAVDRoIyDI7mpwXYyhuQvfgext1WTscEUonMcKAsVrQjq/MgOYzzOjplnCjiwBryVxKhFrcIIT6zLcKK4PvWiUVy5ijOKzl3JN3+wrqfU+I1C1Hf8ayt56Ztpet2wJZFGELNTDW3scQuF88Dee9z87K+PbcN15BcLTLyDaL+PIzTbm2BcdcYXmGB2P4c59XRWf8HhRSOYPV/RqvhNJkIBFEARBEAZC6X9jHfaCLqbMypuwxt1bQh4DQQwkfGVfeaor/d7fU1ujEh6sw14AX5AXxKifYamVmEX0xGQeskaVZWLTTba06tq/aTNwGOMpSWJFgUdzQza3UFGm+hxKfKchf/YTEXGHfGdjvbebR/r90GUAAcBX6W4mhpm7eFQ16pt95Sldz7x/TRu/0+vDKKnpBjzFq+HOfQ1c5nf9FrSar/wMx/e/i88278ZbqwsxOIFDfnlwj192VcGdN1EtXj2MBcS+mdFHGmJjgyqDvTntkN5hGQoSsAiCIAjCQCi7j/mbgaE1bZnnmTiqF87WJQ6CGAjIgoDSsSMCvvZdhQWqxVPJmGHw1NYEIepOLj9iOxAu1jALxFt9mFkku3KiNRs7XPHWpDLH7Da/EbK5lUJqZexU1WtsrTJ2mzx4Y506G2vQcieSzrtRVBd8EemGxYvhq9n5j+WEVkDzhds8hnn/ahf9bZ+6+UrOIngrU+B+MAO86V/9FrPKT/wNLux/DTcy10BqvhOUY5O9LXAXzFLN7c6fDNldG5Q5jYbyAWAom/BEAiRgEQRBEIRBaG+93XUTKsp0iUUotap8uAiCCA5K0+y+Zl91xVcXw/LJY5gsGq3Zc431INqcqV03NI91FbtQLpil2djhith0ixXtbvwiZHMrjagbdmzq9rU3nnqx+IjvbKyZu3icuRc8MUmWgfjj7NzzD/Bo5vQ1lZe5YnCX/oZ5/1rPr+z/gN42iLYMeCyfwnV7EJzpf+Kfb9a5r4O/+QKEx3Hw1p3SppOlLEIoXKgWr8xvQnI+DXz8CIGysALDEAJWcnJyvzeLxXdbYYIgCIIwGtULZ/ep+1iwKR7xIhNPfxfUBEF0j6+uo/YNgXkeNe7fpRKxqhfODpoXy5cn2TKuM/e0M/UWHs5my5SsCZqNHa5Irko4z/5Bpxhx6fvQrCazF5Q+bL35HzY6ZKRcE1Q+VO1b4jk3LDXaZ2NlFnhVc6Xn6WsmDwCeyj2KboL/qel7J7Xcg6d0I9z3xoG78gP/jeCz/gnuvEnwlm+D1Pawf8dW9IVqXFfOK5Ba7ml2fJECZWH1H0MIWIFsJpNJ78MgCIIgiIBx3r4O69Bfd97wvPwLOHU2Tq9ZMo/tpnOBuukQhNY0Hd7Lmv6OfxWuwoKAxpTcbtg2rFGJWPYt6wBZezFhxk62A+H9Mu2EMtfdkcyCWaweGJkM3OW/ZY5b4iuCPqdQYkVRly5qxSNehKfKv3lvW0V8kur2KWJN38HjlNkDSSMdp80l46PDbPbV0mNuCPrrV3DnT1OYmn8UtLlkdzXE2lS4H81Fydmf+y9mZXwbrpxX4Cn6AmLDZUDqveTXU5IE7vyfsuLVzRcgNl4L2vEZGbfVgrJJbzLfv00H9+gdliEwhIAVGxvb781sNut9GARBEAQRMPWJy9jsq8/i9A4JDTs2qRe/BEFohqeqAhXvsr539m0btBm7vha1X36sErGaDu/VZPx2Ghwyhq/uzL6JXs2h0aFdxgl/7aeskNN0Q7OxwxnXjV+ywl3TzaDP2XbxHPNZqfpgRp/2b3bK2H/dg7EbfWdjrT7rRmF14ALqyVyPqgvitSf6d3qTBTv4qz9i37f60Dz4yXrkQuy6C9i8/XNcOTgM9af/3G9By5X9M7gL3oO36gAkrlQ1tqd8O7jMv1Ls8x8Q69NDcmxGpWH3FuZ6qpgxAZ7Kcr3DCnsMIWARBEEQxECGz7+HktcHs9lOmfrfGDouZbAlSItC1wmLIAYCylK/somvw/30sWbjuyyPUTX/PbaU5fXBaD1/WrM57peJjJjw7k5tvbac577OLJxlT7Om44cr7txRzHF7a08EfU5l2ZNtU2K/xskpFrE0zbc31rTtPE7c9cDbT72ptllCbAqb8bfyjHaea4Eg2jPZTKeLfxGyuVt5GdN3dJ6XEQnVuHdrD9z33wZ38S/8FrOc6d+A685QeEo3QOJKITZmg8v4liKD61sQG7NDdmxGRSgtRvnUt9iOzvt26h1W2EMCFkEQBEGEOfbktaxQFBcbVMNlf3FbLUxcpWNHQHK06R0WQUQEQlkJyt8Zxxpm70rWfB7u7i1UTB+vMnV33tJmAXrmHutFtOykdmKCxJXqJgjojfBoLnPsnpKkoM9Z9eG77IOUjP5nD7XxMg7d9GD8Jt/ZWAmn3XhY2fdsrP3X2YYBrydxyC3RP/sKUL9nwoNpIZ1/62X23Cw79ftrUfZCbMyGx7IEvOkn/otZZ/+bSkB2nvs6vHVnQnpcRqZx73b2u3faWAhlJXqHFdaQgEUQBEEQYYy7yIKyt0cxNzgtp9P0DgsAIIsiyiePYWLjC/L0DosgIoLGlO0qUcltDU4nr7ZL51E6ZriqPMwdoNcWAGzOZBfNKde0MypWZrTw2T/XbOxwx1OSxIohj4KbAeupqkTxyKjOTpiDfwmhuCjgcc2lIr444dsba8o2Hmk5Hrj99K4qrpcwdRubfbXxYvgYY3OXWVP1UGTNdeVuMZsNOXoth5J6tUgocaXwlCXDdWconOnf6JOg5a3aF9JjMjqeijLVA4TGlO16hxXWkIBFEARBEGFMw56tzI1NZexUiI0NeofVQW38IvaJ/NnjeodEEIZHKC5CmUIcbtizLahzNh87CGsXg+52rz1PVWDdRRcfYUvFrjzSLhvGU76dWTy7772l2djhjrf2BHvsuaOCOp/DdIn165k1SbOxnW4ZR255MDGZ9ylkLT/lxoOK3rOxtl1hxdK3N3MorAqP7Cup9b6qzM4fc3RNY5CBefvZ6zH1jqeXnVzw1p2B8GAauEvf71G8CkUWYCTSdGA3Wyo+eYwm4nCkQgIWQRAEQYQpnupKVChKiLQ2WA4UZZaIbcMavUMiCMPTsDNZl7KShp2bVabu9UkrIDkd/RpPkoEJm9kSsae12nU59Dz5iF1APwleR7dwQymI8Nd+GtT5lJ+N+q+Waz5HXrmE5ad8Z2NN2sLj6G0P+G4Sqh5UiHhrA/tZ220Kn+wrwbI0pIJjdxy4wRrcLzrcNxFNar0P4ekXcN38dUgzACMZX806Gndt0TussCWsBSyz2QyTyaR3GARBEAShC01H9rGL2Klj/W5ZHiocpsts2dG8mXqHRBCGxv30McomjmYXM/t3hWRuydGm6ngaiPdWeYPELJbHrOfg6iXhoy+4773FCljlA6f0RvY0h9T/q3rR3JCUsrs8Mo7d8WDyVt/ZWF+edCOvXC2CJp1nha8ZO10ob9BOLA0UZbdMT8VuXeJ4UiNhxJpOoW9wghP55f3LUpMFOzwVuynzSgOaD+9VNOwYDffTJ3qHFZaEtYBFEARBEAMVsakRVe+/wy4id4ffEzlPRRmKBv+yI8bi0UMgNjXqHRZBGJaG7RvZUq13J0AIYWt1T2U5aj5dwMRgHfprNB8/3Oexcqys587MXdo2n3Dd+j+MKCDW69+dNWTIErjMv+linv3/QHZXB2UqscGOkjdfYT4TLg380XrC1iZj8VHf2VjDV3M4cbdTCS2qk1SvOdZbaVwIkVrusl5SF/4MUttD3eKZf5AtI9xlCp9zNVDx1Faj4r3J7D3f9o16hxWWkIBFEARBEGFIy5k09mnc+FfD9mlc+fS3WSP3ezl6h0QQhsT1+CFKx7/Klg0fSgl9HA/zUfn+NLbL6FvRaLuc0adxjtxiy5XWnNO2pIu7/P8zApaeooAeuG48xx5/852gzOO8la0qaYU3NKJHRr4HIxN9dyp8f++zLCulIDNhMw8xfJKv4FUY7rvvjtQ1nox89roct5HTNR7iGU1H97PfueNHwfX4kd5hhR0kYBEEQRBEmCG7XaiOm8PcyNg3h2+Kft2KT5lY+5OpQRAEYE9eyzZtmD0Z3trgZNX0hvP6VZT97g02G2zGBHC5/oskK8+4g5YVI/EVcJ79g84Sugt/Dtnbptn4RsBtHs12gKs5FpR5GvftZD4HdQlLgzJPd/SUjTV0pfr/rjzys21hiHDlvs6WDxav0jUeXpBV5+1BRXiY3Q9kvLY6VM5hHxzYt6zTO6ywgwQsgiAIgggz2i5lMDcwJa+9DD7frHdY3dJ0KIU1cg+CuS9BRDp8QR5K34pmxeDUA7rG1HruJIpHvcTEVB0XC7fV4tf+03ewPkb3y7RbJItN10NqYh6OCI/eV3SBWxuUeWqWxik+lweDMk9vXHnkxWtJvrOxglWmGiiS0wLu4l91KfX8GqSmm3qHpTLL1zo7kugfzWmH2CyssSPhepivd1hhBQlYBEEQBBFm1H7+EdvtKXGZ3iH1iPMmW15SOWea3iERhOGwb0xkr6P3p8Frq9M7LFWL96JBz6Fu+afw2m297qvM8mjhZM3i8lYfZMQbl85lWXrgKV7NdoIrnK/5HJKjDWXjR7Fl4vdzNZ/HX1o4GZ+l+c7G0lok1QJvxU5WaL35G71DAqD2pxuZyEEIr8S1AYnYaEfVBzPYLKxNX+kdVlhBAhZBEARBhBHOm9dQ9HKnKbp16K/A3b6ud1g94qmtRnH0i51G7iN+C09drd5hEYRh4PPMKHljKJvlkhYepbiy1wv75iSViGXf9BXkHnyQHlezC+RJW7T12fFYE1jx5uFsTcc3AmL1IVbEu/eW5nPw9++yGSFvvwbRoX+p5tn7XszczXpfrTjt1jssFe68SWyWnGWJ3iEBAFp5GdN3shmSFx6QghUOtJw8yl5zY4aDz7+nd1hhAwlYBEEQBBFG1K+KZ25car9YrHdIflE5ewoTN3fnht4hEYRhsK1dyVw/VR/OhNjYoHdYHXgb7Cqvu6JBz6HpwO5u9zE99jKL47jDLk1jEgpmhZWvkB5ITdlsds+NX2s+h9JYuvbzjzSfo7+0cDK+OPEsG+vlFU6U2MLIuR2A7K4Fl/UPbKdMW98aIQSTTZkCc41+khp+AuBAxNvchKr5s1hrhvWr9Q4rbAhbASs1NRXJyckBbxaLfzX6BEEQRPjQduUihFKr3mGEHE91pWqByJmN0dGvLmEpu7A9ul/vkAjCEAgVZbAOeZ65flozzuodlgrJ0YbyyWNU31EO02Wfr99lYjudbbmsrceO+240a2BeHR4Za6FE5kuZc8Bd/oHmc9QuXah7V8zeuPXUiz2m8PNwEmtTFT5t/wFZdOodVgdFdRJzjb68QtsyX6L/tGacZa4765Dn4amu1DussCBsBazY2FhERUUFvJlMJr0PhSAIgugj1YvmwjrkeTTs2ARZCL+b0mBRn7hc1fHLKCiNR2vjF+kdEkEYAqVAUDZxNGQxvHx82vFUV6Jk9BAm3uIRL8JlKVS9Nv4461OUnqdteRJv+ldGHAgHY+yQI3vBZX6vi0H41yG7tS3fVr7ffF74NhQJN9wP57Blro/m6B0SgywD8w6wZZjHcrTrFEr0H1kUUTZxNOuHuipe77DCgrAVsLrLwIqLi0NUVBSmTJni8++JiYmIiopCdHQ0ZWARBEEYEInnUDbh9c5SmgXvoe3KRb3DCjquJ49Q+tYINgvj3Em9w/IbLvcOK769axzxjSD0wnnnBopH/pa5dlrOntA7rB5xZF1E6diRrOF87FTwD+4zr3tnO+uv86BCO1FO9rTAmfFtVrhxVWk2vpHgs3/OCnktdzUb2/XoAdsRd8wwiI12zcaPaEQOfPbP2CzBmqlBnq4AACAASURBVKN6R6XiwA02U3LxEW1LfYn+05p+in1YMGoQuNw7eoelO2ErYPnCZrMhOjoasbGxPb4uNTUVUVFRSExMDFFkBEEQhFa4rRZViUrRoOdgW7sSUhgYxwaLhh2bDJOF4QtZEFRlUGJLs95hEURYo8y+MkrWpbK8pT12iecBALZWGa+s5JgOZ80aliZJbQ/Y0qwrf6fZ2EbDdXcU67FUp50A2nImjfVmmztds7EjHdF+gS3vvPL3kN01eoel4kmNhBFrOq/VIQlOPKgILy+xgUzFjAlsdvvShXqHpDuGErCSk5MRFRWF9PT0Xl87ZcoUREVFhSAqgiAIQkuaFd1XmE4sY0fAcf2q3iFqjuRoQ/GoQYoOZIf0DqvPKG+0nLey9Q6JIMIWX2K9kb7fGndvUcVfs2QeZFGEuYTtQDhrN6/p3GL9Wbb73q0XNR3fSLgfzmazfEo3aDa2sqlIw45Nmo0d6Xgsn7Dlg/mT9A6pWz5LY8t9d5uojDBccFy/qvqedVsHdoWZoQSsdl8sf2gXu8gDiyAIwljULVvSrYDV1V8pnDp0BYqyy1PJmGGG9P5Seng17t+ld0gEEbZUL5xtyOyrrvj6vrZvTsKpXLYD4YrT2nY385ZtZsQBd95ETcc3Eh5rAiuUPI7TbOyy8aOY95bLGYA+Y/2Ev/UiKyxW7NA7pG45bWav19gUF9ykYYUNlIXFYkgByx9Rqi+vJQiCIMKH0rEjVGKOLxGreNSgsOzU1VdkQVAdY0PKNr3D6het6SfpJosg/IDPMxs6+6odiedRGTtVdSwnVx1hFsT7rmsryHuefMSIAx7LEk3HNxLeqv2smHd/vCbjemprVO9re4ko0TNS8y04z329s3zw4l9Ccj7RO6xuqWqSMW4T61l346lxLAwiHcrCYjGUgNVu0B4X1/OTBbPZ3NGF0GazhSg6bcnPz8ft27dx+/Ztv/ex2+0d+1it/refD+VcBEEQPaG8YS4e8SIknkfD1vUqf6UOT455M+GpDT9fCX9RtUoe9oJhvb6UJVElo4foHRJBhCVV82ZGjLeQ2NigevDwdPDzmDX/Wsdi+OpjbRfDrntj2eyWcmOK/logNlxVlFP+RpNx265cNHyGoF54ilez70nua3qH1CtrzgmMgLXhgvGywCOZqrnT6QHh7zGUgGWxWBAdHd3RhTA1NZXpMmgymTpKB41q4n7kyBF8/PHHWLBgAbPt3LkTdrvvrh92ux07d+5U7RMfH4+srKxu58rKykJ8fHxI5iIIgvAHZceVmk8XdPzNefMaapbM8ylilU14HU0H9xjONFzinKhewJYR2beu1zusfiO2taI0ZjhzPEJxkd5hEURY4cjKVH2HGb3TqvNWNsqnxDDHdPXVtzBn3hVELXPCWq+tKTR/41escbktQ9PxjYTktLKG9ll/r8m49o2J7G9T8lpNxh0IuO6OZDMES77SO6ReySpkfesmbeVhb9Ou8QIRGI4sVlC2Dv01HNlZeoelC4YSsIBnHQbbRayetri4OMNlX3UVhjZt2oQjR45g586dHYJWQkKCT2EpISEBCxYswMcff4x9+/bhyJEjHf+3YMECn8JSVlZWx9+TkpJ8zuWL/sxFEAThL/YNa1gPpb3bmb+LzU1oOrgbZW+/5lPIqvl0AZw3jWMc3nqBzb4qeWMoXI8e6B1WQFQtjGUX5pcH7sKSIJTIXi9qFJ0Ha+MXA7LxF4qtGWdQMnoIc2xn35yBeV/cg9ur5fHJ4C79LSMQSI5CDcc3FrLkBpf5V53laul/DNldH/C4yoyP1szem2gRgOR4BO7Cn3d+PtP/GFJzjt5h9UorD0zf6WJErAv5Xr3DItqRJdR+voj97fhyYJZOG07AAp5lYsXHxyMmJsancJWamqp3iH0mIyOjQxjKz89n/pafn98hLB05cqTb/ZTi1pEjRzqyo5S0Z14px7Pb7R1zZWSwi47+zkUQBOEvVe+/w/w4O2/49jHk7uWg9kvfZu8lb76Chl3J8NaFeVmhLKNWsZCtT/L98MBI2JPXsn5eOzfrHRJBhA1tmefZ76zBv4Tz2hW9w9KMpsN7Vd/JF975CN66Ws3mkPkyRrxyXvgfgOjUbHwjwmf/jBX0WswBjeepKIN1+G+YbA+hrFijaCMbb/lWRUnnS3qH5DdbL7NlhMtPadt8gQgM57XLKHr5l8zvh8N0Se+wQo4hBSwlRsu08sWmTZuwYMEC7Nu3z+ff9+3b15Et1ZWkpCQsWLAAJ0+e9LlfuxjVVRS7fft2hxDli5MnT3ZkgQU6F0EQhL94KsuZG+aS1wfDW9/9okd28Wg+fhjl08b5FLKqF84O67IcR3YW6/c1/Dfg7t7SO6yAaT1/mn0flszTOySCCAsktws1n7Bl0HXLP9U7LG2RZVxbulb1fWxbvwqSSxsDcLHxGlsyd+0/NBnXyChL1rx1pwIaz6Hwv6qcPUWjSCMf9/232fLBp5/pHZLf3C1hywjfWMuhxKZt+S8RGLWKzq+18YsAeWC9RxEhYEUC7eJPd0bq7dlPSgGrvXSvO9GoXXTqmmnVni2lFKjaaRe4FixYwPx/f+YiCILwF6UvTPXC2X7t5yosQP2aZT5FrOIRL8K+OSksnxzXrVjKLmRXRMZC1v34kcqfTHa79A6LIHSn7YK6YUN3WaZGZt3ROuyd8Inq+7gxZXvvO/uBsuue6+6rmoxrZISCWaxoUub7Ht9fGrZvZLOD167UKNLIRnZVgrv8A9afzW6cDBlZBuYdYMsIj93x6B0W0QXH9SxYh/6auT4dWeH7sDYYRLSAZbPZIiI7C+gUnXbu3Nnxf3a73afQ5Gu/rqJSezZXT0KTctz+zkUQBOEvDTs2sYaxm5N636kLDtNlVSes9q107IiwalEvlFpVMfJ5gZV8hBPFowYxxyZUlOkdEkHoTsWMCeyT8wjtIjV9B49X4u3IHvmG6nuuLfN8wON7rMsZgcD9MFaDqI2Np4g9J8KTRQGNVxk7lfW/yjirUaSRjbf6EJsdmP2fgGSsMryDN9gywtl76AFUuFHzKWs/UZewVO+QQoohBazU1FTExcUhNja2263dH8tkMv6TLbvd3uFZ1TVDq7tMqa60i0pdSxP9yZRqH7fd66q/cxEEQfiL8oa5P4KT5GhDfeJynyJWe6q12NgQhOj7Rv2qeLY8Y9YkvUPSlOqFszVftBKEkWlTlGQVDXoObqul9x0NhigBL694tvB9c4kVucNfUWWd8QV5Ac3hfjCDzTYqXq1R9MbFW7WXFfXuT+j3WBLPwzrkeeZ989SGuadkmCA8fI99Hx59oHdIfcbWJjMCVtQyJ6qaBlaJWjgjSsC6rQUoGvQcbo98HY8PnYYsinqHFVIMJ2DFx8f32oGw6xYJAlZ7d0JlyV9fRKWupYd9EbDaBbP+zkUQBOEPsiCobpjFluZ+j8fnmVE2cbTvssJRg3R9miw2NqiONZyyw7SgYev6gLLpCCKSkEVR9X0UqdlXJTaJWfjO//wurMNeYI69ZMywgAQR151X2BKtmqMaHoExERuuKIzDf9vvsThzjur9InpH9raCN/0b+9msPa53WP1i/kG2jHCXicoIwwFRAj5LcyNqmROz5l/DoC9bMXw1h0dVJGCFLSaTCVFRUYiOjkZiYiKSk5MRExODmJgYJCcnIzk5GYmJiYiOjkZ0dDTS043f7rWnzn8kYBEEESlwt6+zGUmxUwMe01NThYadm1HyxlCfQlbd8k/B38/VIPq+ofQWqZo/C5KjLeRxBJO2Sxmsn1ncHL1DIgjdaD2dxgoCrw0Cl+vb89ToXHjgZRa+S4+50Xo6DcUjXmS/ExbPhVDaP29C/uq/sB33miPzXPYFyfmULV3L+sd+j9WYsp31v1pFHcb9Qaw/p3gPfghZMKaVzSmzh7mOY1NccJOGpSucAGzOFFTZcQsOukjACmfas69SU1M7/q+9ZLAr6enpiIqKQny8sb9wu4pXvozT+yIqdfXO6ouAZbVaA5qrL+Tm5tJGG20DdHu46kvmhvnRkvmajZ2/bzcex07zKWJZYqJRsHoZzKaskBzn/fQzsLzF+nQVrE/U/fxrvd07c5I9z68Phjn7mu5x0UZbqDdz1hU8fmc8cz08XDxP97iCtX15qJxZXH1xsBy5ubkoWBmv+v59tHAO7l3t23fvvZwraD33px0igePs15GXk6H7ceu9me/eQOu5b3eel3N/jPs5l/s1lvL38sG61bofnxG2iquTGQGr6vKrusfU3y3DlI/RXzUz1/Le8xbd4xqo283bZnx+sEIlXk1PtiE181FQ5w5HDCVgxcbGIioqSvV/SgELAKZMmYKoqCjDmrhnZWWpsqCUWK3Wfhmrt5ck9sXEvb9z9QW9vxxoo402/bbCuTPYG+ZNazUd/97VLBSs/hKWN4f5FLIK57yDvH27g36cSqHuyaQxuHflku7nX+vNfPcuLONeZY41L/Ww7nHRRluotwfr1jDXwdNXX0LekYO6xxWsbc6OGmaBlXzyKXJzc2G+dQsPP1mo+u59+Pli5N7N8Xv8glsHGZGg6fz3dT/mcNkaL/wTc24KbvX9c2Y2XYXl9SHMe3Q/9ZDux2aEzXbhp8z5L8r+TPeYAtni9lQx1/In+yp1j2kgbrdzzIj3IV5N21yPo5mFQZ8/HIkIASsmJqbb1xrRAys/Px8ff/wxFixYgIyMjB5fq8yUUrJp0yaVqNRbplR+fr5Psao/cxEEQfSG5HSg9O3XWHPjJ4+CMhd/Lwe1y5b4FLFKxwxDw67koJnVeuvrUDFzIjNn08HdQZkrHKiNX8Qca8vpNL1DIoiQ4rXVo+r9d5jrwLZhjd5hBZWp23lmkfWwstP82Vtfh9ovP1Z99zYf3uv3+GL9ac28niINV85w1n+pvu9ej1zubea9KZs4GhLHBSHayEJszGbOPZf515A53+slo3DlEVsOPGkrD3ubrHdYAwqvBOzIUpcNztnL417pwCob7IqhBKzExERERUUx3lbt/2exsJ1c2jOwjCZg9UW8AtDRnTArK8vn3xMSElR/by9NTEhI8LlPe/aX8u/9mYsgCKI3+Dwzc8NcPm0sEMSOKhLPozntECqmjfMpZFUvnA1HVqbm87YcP8we5+QxEMpLNZ8nXGjcy/qo2Nav0jskgggpzccOsiJ5zHC4AuzAF87UtsgYnNC5yBr1FYcWjl3wup8+RtX891hPsNcHo+38ab/m8JRuYLu85f0uCEdiTISCd5lz4y3f0ucxmg7vZZsNfPFxECKNPDzWFaywan5T75ACpoWTMX0HK0hfyPfqHdaAQZaBXVfV4tXsPTxySwaueAUYTMBqN3GPiYnpEKba/a7i4uI6ygVTUlI6uhAaqYTQarX2SbwCgH379nVrnN7Vt6qrAbzdbu+xPLHdI2vfvn0Bz0UQBNEbykVeXcJnIZnXVViA+sRlPkWs4pG/hX1zUr9NhpWIba2o+vBdZo6GHZt639HAOK5dYc3qP3xX75AIImR4aqtROXsyK+JGeDfOnGJRtdDyBZdzE+XvjFMJ+tyt7F7nEAoXMEKBYPlE68MwLJ6iL9lz86Tv4lOdIkOu6VBKECKNPFx3hrHiYel6vUPShC2XWAFl+Sm33iENGPZcU4tXs3bzyLEObPEKMJiABXQauXf1vWovF1RuiYmJOkbaN+x2e0cG08mTJ/3er6s31c6dOzvEo9u3b3eM56tUsN0H6+OPP+4Qsex2e0d5oa9Swf7ORRAE0RP1Kz9ny0mOHQzd5LKMlnMnUTl7ik8hq3LONLT6mRnQE63nT7OZGG9Fw/U4OGWS4YKnshxFQ55nsiy8jfSAgxgYKDNZSseNhKuwQO+wgsrxu2znsoTT3S922zLTUTKG9SSs+mAGXI8e9DiHyxzDCAWe8u1aH4Zh8VbuCSg7TeJ5lP3uDeY94e7eCk6wEYTUmg9nxn/vLB88/01Irff0DksTlKL0G2s5lNik3nckAmJvtgcvKcSrd3fyuFVEGXCAAQUs4FnZYFxcXMe/bTabSsQykngFgBGOetuUHlPtJYG+toSEBJ8ZUV0FM19bdxlg/ZmLIAiiJ5SLGLfV0vtOGiM52lC/St0lq6OMIn4RxMaGfo9fMWMCM95AaUteNn4Uc9wuS6HeIRFE0JF4XvW9Zo/w7CsAWH+BzRg4cMPT4+tb00+qvmvLJ49B/ap42DesQUPKNtXmOPtDRqRpTf8CbZnnweeZVZvbaoGntka1RSqi/ZLCH+ylPu3vtlqY98I67AXIQSznjxS8ZZvY835niN4haYYkAx/udzHX9bE7PV/XRGAcuOHByytY8eqdHTxuWEi8aseQAlZ3WCwWmEwmQ5UNtpORkYGkpCS/Nl/iktVqxZEjRzpes3PnTr/KEDMyMrBz586O/Y4cOdKtSXugcxEEQSjx1NawpXsjXtQ1Hj7PrBJdOmIbNQitGX03xVV6fBUNeg5CRVkQog8/lEbuzWmH9A6JIIJOQ8o2lRAQiABuFBYcZBe6pse9L7gatq7v9sGBanv5v9B6+I8YsaB0zL/7v38PW/GIF1E2fpRqq4ydiqp5M5mteuFs1K+KV222tSvRnHYIfEEeJN53+WQwkZxPWCPxrB/2af+WM2lsRty8mUGKNLJw3xvLlm4+/ULvkDTlwA02s3LxUSojDBYHbwgYspJjzvfUbTyyn5B41ZWIErAIgiAIY9GacZa5Ya5eNFfvkCALAhq2roe1S/mb8qa+L0/xqxfNZbO5li4MYvThRdPR/cyx1yUs1TskgggqkqMNxaMGsX53WyPDD6cnBC8wdiO78Cqp773USBZF1CyZ55fIVPr6TxmhoC31D2F95T81EbCCsZVNHI3a+EVoOrofzlvZEFuag/smiE5wF/6s8xyd/yZkT5Pfu9cpOvQ2pGwLYrCRgcSVgrv0feZzKTVe1TssTXlcLSF6Tee1PXQlh4JKKiPUmsO3PHhlJZt5NXkr59eDgIGGYQUsm82G9PR0JCcnd2wpKSkwm816h0YQBEH4SX3icuaGuXH/Lr1D6sBlKVSV/nXNqGg6ur/X8gplSUbRoOci3genK5w5hzn28mnj9A6JIIKKMvuqeNQgSI42vcMKOsX1ErPwGreRg9fP6jOJ57v9ru26VUz6MSMUNO/6pu4iVV+3kjHDULNkHhp3b4Hj+lV4qis1fR9407+yYkpbz55iXSkdO4KJlcu5qWlskYi3ah9zvvkbvwTkyCu7XHrMzVzfe65RGaGWHL3twfDVrHj1u2QOVx6ReOULQwpYqampiI6O9mnc3m7wbsQyQoIgiIFG+eQxzA0znxdeDyFkUUTToRRYh73gczFSOWtSj55ddQlLmdcPtJIMiedV52wgLOaJgYnP7KsBksVytdDLLL7iDrn6tL/Y2IDWjLMdW3PaIZX/VdPhyaz/1aEfo35VPOqWLVGV+VXNm4nyaeN8lgXqLWIpt+JRg1A1bybsm5PQlnkeQqm1395TrjuvMOdIrE/3az9lOb91yPO6lEEaDaFgBls+WLhA75CCwikze33PSXHBTdqKJqTleDBiDZu9OmEzh8uPIk8I1QrDCVipqakdQlVMTAzi4uKQnJyMxMRExsg9OjqaRCyCIIgwRmxpVt0wy4Kgd1g+ESrKUDVvps/Fh3XI82jYsUkVu6e6UlWG6LgeWaUF/lA+bRz7VN+co3dIBBEUGnZsUgkTA0Ww3X+d9cnZcEH773Lh6ResWPDofc3Glnjep+E7X5CnMofncm4yYlv71nR0P+qWLVF95/Vnsw57AZWzJj3z1Tp5FC5LoV+/j+4H7zDnyFvun4CqLOevjJ0a6CmNeGRPI7ir/6wQDAPvWhyOVDXJGLuRZ67xm09JYAmUE3e9ePUrVrwat4lDZgGpgz1hKAHLYrF0CFQpKSndvmbKlCmIiopCfPzA6PJEEARhRBxXLjA3zNVxc/QOqUcknkdz2iGUTx3rc8FRHReLtqzMjtc3bFmnOj7ZNfCeaNcnLmPOQ9Mh37/fBGFk3E8fo2ziaPazHkYl0cEm4TRbYnTirvYlRu58VpzxFIdvx3GvrR5c7h00Hz+C+rUJqPrwXZS8MTSwTK1XX0Jl7FTUrf4CTUf2wXkrW1WCKDz9nD1Hlk/9ite2biWbObhtQzBOS0Qh1p1iywdN/9InzzGjsfose41vvBieDxyNwimzF68nseLV2I08Ljwg8ao3DCVgJSYmIioqCsnJyT2+zmazISYmBlFRUZSFRRAEEabYNyexN8wGMTr22upRu3Rht4sM29qVz7KvFGWH/elgGAk0px1izkNt/CK9QyIIzVF+n5WMGTZgsq8A4L3dbHZGbon22RmuO0PY7KKaVM3nCCayKMJttaA14yzsm5NQNXc6ike8GHC2Vtn4UahduhCN+3fBefUj5hy586f4FZuynH8gZgv3FeHxAvZcP5ihd0hB5fJDtoxw8lYeDQ5Z77AMyZl7Hoxey4pXMRt4pOeReOUPhhKw2ksE/RGl2sUuk8kUgsgIgiCIvlIZO9XQN8wO02WUjBnWbflH13+Xjh3Rb08To+OyFKrOBUFEEmJjg+qab047pHdYIaPZKePVRLZLWV2L9l3KuKusibvYfEfzOfTAU10Jh+kyGnZsQs2SeSgZPaTfYlbFlB+xnRrTfgSH6TKEirJu5xcbG1TjDCTxtV/IXvDXf8F+Hqv36x1VUGnmZLyznRWqKVuo75y778Wb61jx6s11HM7ep3PpL4YUsPwhOTmZBCyCIIgwReJ5lT+UEW+YJUcb6lfF97qoGEiLWSWyIKje66C3kyeIEOIr+ypc/fyCQUGFyCzGpm3XvlRa9jTAef6bHWIBl/7HkIU6zecJF8TGBjhvZaNx/y7Uxi9Slad2m4015t8YUaVl7590liCOeBFVc6fDvmENWtNPwm21QBZFOK5fZcYonzxG78MPe8SGLOY8c5f/FjLfvUgYKSRfEphrfcUpt94hGYrz+V7EbGDFq9fXcjhtJvGqLxhKwIqPj0dUVBTS03vvqNHug2WxdN8diiAIgtAHPs/M3jBPG6d3SAHB55m77W5VPGrQgO/mVDFjAnNOnLey9Q6JIDTBV7OGgSZYp+expUWfpfWtA6E/SK33WL+hrH/UfI5wR3K0gc8zozntEOoSlqJixgTVZ694+M/RdvxrHefJcfxrKB72824FL+uQ51WdM21rV+p9qGGPp4htKOC+N1bvkEJCjlVUZQ6V2rTPtoxELjzwYpzCCH/UVxxO5pJ41VcMJWCZTKaO7oM9CVPt2VexsbEhjI4gCILwl4aUbRF3wywLAhq2rlctKBpS/OsCFcnY1q6kc0JEJMoMzIGWfQUAWy+zWRk7r2pv4C7WnWQEA9ftlzSfw4jIggCXpRAtZ9Jg37AGlbMmoXnfN5lzVRrzb30qQ2zLPK/3YYU9Sj82T+kmvUMKCaIEfLDfxVzvaTnaX++RxqWHXry9mRWvRiZyOH6XxKv+YCgBC+gsI4yOjkZ8fDzS09NhMplgMpmQkpLS8XcqHyQIgghfqhfOjtgbZpelsCPjyDrsBYiNDXqHpDut6SeZ97tmyTy9QyKIgPGVfTUQmzV8ksouaIPhi+MpWacwJ5+s+RyRguv2YOZc1SeMVGVZ9bR5amv0PoSwRmoxw3n+TzvLBy98G1LbA73DChn7r3uY633xEe0zLiOJyw+9mLCZLRuMXs0h9Q4Jf/3FcAKWzWZDXFxch0jla4uOjkZqqrE6kxAEQQwUZFFUdV6KtBtmWRTRdCgFDTsGxlPZ3nBbLWyWyugheodEEAGjzL4qmzh6QDZrmLyVzSworNa+pEgonMeIMoJlqeZzRApC/lQ2O6hiBwDAU1sDx/WraNy9BbVLF6J07Ai1h9b4UTpHH/54Slkx1ZUzXO+QQkphtYTo1V2bNjjxoGLgfe/5Q1ahF5O2sN+Pw1ZxOHKbxKtAMJyA1Y7JZEJ8fDxiYmI6hKvY2FgkJyf71aWQIAiC0AfqSjfwkEVR1aXNa6vXOyyC6DdCRRllXwGoapIwaHnn4uy1JA5tLlnzeVzmNxnRwFuxU/M5IgXP06UKse+zbl8rtjSDy7mJpqP7UbdsCZV3+4Fb8VkUilboHVLI+fSYmxFl9lwbWGXT/mB67MWUbax4NSSBw6GbJF4FimEFLIIgCMKYNKceYBZ99avj9Q6JCAHVcXPYstFLGXqHRBD9pj5xOfN5rl4wG1Jri95hhZzbClPn9/cGp5yIv/4cIxqI9sygzBMJeCu2K8otp+kdUsQgOYvAZX6vy/n9A0hN1/UOK+SczGUbN8xJ4eH2aC9cG5XrFhHTtrPi1csrnDhwg8QrLSABiyAIgggpdSs+ZTt2HT+sd0hECLBvWcsauVN5JWFQnHduoHjEb9nsq3Mn9Q5LF47dYf1wlp9yaz+J7AGX+deMKCM5qct4d4i282yJ252heocUMXgrd7Pn9uYLeoekC7wgY+hKJ3PtUxnhM8obJLyxjvW8ilrmxDHyvNIMErAIgiCIkCF7PSifNpZZ+PH59/QOiwgBrRlnWCP3T8jInTAmdQrvq+qP3ofkdOgdli4knWc7EB65pf0iTeasjGjAXfwryCIZR3eH1FbAnC/e9BO9Q4oY3Ap/MeHxIr1D0o0vTrBlhFO38cjI9/xf9u40PIrrzBu+J3GeZCbOM872TibxTJInTibJJJNkJomdiZ04HWxjW8a7ZRMvWN6wjYyxwbLBeBFmR8hsbgzGIGQDQuwgISFANAgkkBohhIBG+y61dqmra6//+8GR4HRpV1dXVff9u676grqr7m5Vl6h/n3MfKMFvgWcbA4VXa7MpvAomywZYV64mOJaNViIkhBDr4C+cC2h6fD9UP2d2WSQEhIts77Oqx+6DyvvNLouQEfGdOIryu/4U0Ptqr9llmeaFT9hpMrmXgr8Codp6mB31kvO7oB8jnGhSB7iMa65YJe9aaHJkBqzBpAnN4LJ/MHxCYgAAIABJREFUwk5l9aabXZZpci/JuqDGMdeHB5dxSMmV0GNALzwrGyi8WpVF/cGCjQIsQgghIdO1bwdz49cYH7nfXkYaVeBR9fj9zO+fv3DO7LIIuUwbOnwJnALd8NZr0ITIHQ1012L2hq2tJ/g3rXJdMtvTKT8q6McIN9zB65j3TONrzS7J9pSWLHYkYNZ3zC7JVIqKfgOb3m1CAodVWSIaO8N/SBaFV6Fl2QDL7XbD5XKNeaMVCQkhxDq8Hyxgbv7aN603uyQSQg2zp7MjV9J3m10SIX2E04/An309xEtz+r3h7zl6GKUBKw92H9xvQqXWUNeuMjdr9yUaM5pWvDSHnbZV8oohxwkn/Imb2JFCbcfMLsn2xHNT2PPwLDXHL21SMW+3gFvn9x9i9TYvn7NTQGlTeAZZFF6FnmUDLEIIIeGnZspTzM0fd+qE2SWREGr7xMn8/lucH5hdEiEAALlpL3Nz6ku7GvzJ8ZAbUgGVBzQNjXNmsiNI342DJkdub5PDJewUojdTDGjgDkA4M4n53UgViYYcJ5wIhY8x75lcl2x2SbYXOKpNborcqcOBSuoUrM0WMWm1f8Ag67b5Pry3Q8DBYhl+MTymF56pVjEtmde9VudBEXzk/mkwHAVYhBBCQkKsLEfp+D/23fxVPHwn5LYWs8siIdR9KINtfh0Xa3ZJhECTe8Ad+gEbYDFNw78FX+b9qIz+JTv66vABs0s31cZjYkhGHASOJqLgYGiS5y12tNClOWaXZGtqVyF7Tci45vNgmzCqW1VsPiHhpQ0DB1mOuT5M38RjZ74Eb7d9g6ziWhWvfqp/nauyRHDGZPnk72wbYNEUQkIIsZfurP1s75iZNA0k0ojlpcw5UPHwXVC6Os0ui0S4wKlBg20d676K+mk/ROPcVwHNvjdfwTBvN7sK2R538Bu4A/qRL2p3sSHHCSdS9Vqa7hZEgYGg4H7Q7JIsra1Hw97TMuI260cnXblNXudHco6EimZ7TS88V6tg+mf617YiU0Q35ZqGs12AlZqaiqioKGriTgghNtO6ehkTXrR94jS7JBJqmoaqmGi2kfvZ02ZXRSKY0p4LX9rVuubMQ4dZ/wdC4WNQWrPNfgmmmRywAuHpSiX4B1F53XtPI1+GFthwnM8bZ3ZJtuY/+muakjkKkgJkl8iYs5PHHQsHbvj+2Id+fJgl4myN9YOs8/Vqv8HcsgwRnf7I/lIjVGwVYLlcLiacio2NHXJzu91ml00IIQRA3fSXmOCix3XQ7JKICRrj2T5Cnbu3mV0SiVSaDP+RnzI3pv4jPwVUHmpnPsRzU8Bl/vOQYRZ36AcDNn4PV609GqKWXL4hvXMRB29X8G8+1Z4LtPLbKKi+Uva8zr7e7JJsS+Uqdf3xNJHaH4zUqXIFifsFPDTIyoX3JHBYvE/E8UsGhOFBcLFBxZtb9OHV0nQR7T4Kr0LFVgFWfHw8HA4H4uLiaGogIYTYiNzUiPJ7x/WFFuUT/gKpPnJu9shlbckfMwGWd9lCs0siEUryvBPQ1+ZrkBu2MI/pzliPuld+iNbEb6BnxxcHD7Iyvw7h9COQa9dDExpMelWhcaZaYW7gnvvYb8hxlKYd7Eiik7cacpxwo4mt4Pb/0xV93L4JTTFmlchwJ1UksOdg/j1ml2Rr5+sVfJwtYdJHA/fJGjfPh7e38cgokuATrBEMlTapmLVV0NW6JE1Aa481aowUtgqwYmNj4XA4aFQVIYTYjC/nCBNa1E573uySiEl8x7LpXCCmU5rTwR38Htsn6Pw05jEq50P9m1P7ztXqJ36O9vW3wJ9zw5CjsvxH/wvi+elQWrJMeoXG2lfIrkA4Z6cxXYulikT2d1T0tCHHCUf+7J+wvcN8HrNLsiWh4D52FczyxWaXFBZqWlVsyZUwZYiG79OS/dh+SkJjh3nTC8uaVMzepg+vFu0V4O2i8CrUbBVgxcXFweFw0OgrQgixmbYNa5jQomVVgtklEZOINVUou3I1yvtuhdJK0zFICEnt4AvuZwOn43+A2n2OeVhX2i7mulV+9y3gTh6HJnVArt8C4cxT8AeEYLot7YvgT90JqXIZVN9Fk15w8K0+xK5AuN5lzAqEQsk0Njy49J4hxwlHfJ6Dee+UlkNml2Q7as8FcAe+fcXn+UtQ2nPNLiustPs+b/j+Rj9T8wJHeW44KqK0KbRBVoVXxTvb9LUt2COgsZPCKzPYKsBKTU2Fw+FAenq62aUQQggZgYa3XmOXn8/cZ3ZJxEQ1kx9nzgeuIM/skkgEEcsWBoRMX4Bcs455jNLVifrXpzDnaXPCXN2+1O5iSOVLwOfdOvSorMM/gFj8PJTGHYDNp3PN2sre0GUVG7MCIV/wANs8u3a9IccJR8KZJwLeuySzS7IduYZdzZHP/YvZJYUtSdaQfV7G+zsF3LFo4D5Zj67ksPKAiMIq4/tkVbeoeG+HPryau1tAfTuFV2axVYAFADExMYiJiaFRWIQQYhNKZwcqH51w+Ubw1hshlNFUhkjWtOBdJhjoSN1kdkkkQihtLt3UKvHsc7rHde7ZzpyjFfeNGzxo1VQozekQS6aCC2gM32+YdfwmiJfmQO04ZeCrNc6Tq9lpPxcbjBkV4T/2OxpFNErixZns6LVSfQBLBieceZK9Vnhmm11SRMivUPDBfgEPLR84yLp7CYcFewQcu6hANSBLqm3TMGenftrgnJ0Catusv1piOLNVgJWamoqEhAQ4HA5ER0fD6XQOuXk8dJNECCFm4gpOMjeCNS88YXZJxGTtWzYy50TT4jlml0QigSpAKHycHVFx9FdQO9kQSW5rRd2rk9nRV4kLhn8YfxXkmjUQ3A+Ay7hmiMbv34Bw+lHItRugCY3BfsWGqG1TmRu6Bz/gwBnRaFkVwGX9S0Afp9LgHydMSVUfsuFL8Qtml2QrGl8Pf/aP2ADVm2l2WRHlQr2KdUckPDVIw3fHXB/eShWQfkZGNx+c49a3a5i3Wx9evbdDQHULhVdms1WA1dvEfSSby+Uyu2xCCIloHSnJbFix5H2zSyIm8+XlsI3cpzxldkkkAkiVK3UBklS5XPe4jh0p7OirB26Hv7BgVMdU23MgembDn/P7IUdl8Ud/BfH8DCgtB8f6Ug2VW8quQDgtOUh3jQE03yU27Mv6DjTVmF5b4Uhu2hOwet7dZpdkK3JDCjtq8tj/AKoxq22SwdW2fd7wPTZp8D5ZUzfy2JonjWl6X0OHigV79OHVO9t4VHgpvLICWwVYqampwxp1RSOwCCHEOprmzmZuBjt3bTW7JGIyuakR5RP+0ndOlN31Z0gNdWaXRcKY0pEP/9FfMzekQuHfoCnsDansbUbd1GeZa5Z3xZIxH1+T2iHXb4ZwZhL8B787ROP3q8GfugtS5XJLrhy3NU9ibuwS0oxZgVBpPcgGCDm/N+Q44UrtPB0QwPzG7JJsRTwXy45gK5lqdkkRr8OnYV+hjDeHaPj+9Bo/Pjki4mLDyPpkNXdpWLhXH17NTuVRFuLm8WRgtgqwCCGE2Ismiqh66mHmZpA/V2R2WcQCamOfZs4L34mjZpdEwphYPJm9mc++Hkprtu5xHds2MedlZfRd8J8tDGotavdZSOWLweeNG0bj9x9CLJ4MpWmnZUZ/LE1nVyDcmicZchypZh0bOLofMuQ44UoTvfClf/nyCLYD3wZUY8LGcKPJPfAf+w3bBL8h1eyyyN9JioYj52XM3SXgzkEavkev4LAsQ4C7cuggq6Vbw+J9+vBqZgqPS40UXlmJrQIsGk1FCCH2wpecZW4GqyY9BJW3xk0YMVdzwlzm3GjftMHskkiYkmvXw5d2NTt1sEzf00pqrEfNlKfY0VcfJhpXmKZAaU6DeO5lcNn/MXSYdeJmSKXvQ+3MN66mYZiWzI5+OHHJmBUIRc877AiY868Zcpxwxh1mezhpXJnZJdmC4t0fEHj/GJrYZHZZpB8FFQo+yBDw8CAN3+9c5MO83QKOnJch95NFtfk0LE3Xh1dvbOFHPIqLGM9WAVZsbCyio6MRHx+P9PR0WomQEEIsrnP3NuZmsPH9WWaXRCyic8cWtjfavLfNLomEIbXnPPzH/xjQC+heaFKr7rGBiwtUTpwA/nxxaOrkKiFXfwSh4H5w+786eOP3A9+EUDgRcm0SNCH0N9XjF7I3eZ2cMcvJC0VPBfQrW2bIccKZ/8Sf2Sb4bUfMLskWxIuz2NF/RdSn0eraejSszZYwIWHgIMsx14fnPvbjcIkM5e9BlqIC727Xh1eTVvvR1mPMtY2Mje0CrMAm7bGxsUhKSoLb7Ta7PEIIIQGaF8Wzo2w2J5ldUkgo3v0QPe9AkzrMLsWyeM95Nix4lBoMk+ATz03R9ZdSu/RTAlW/HxUP38mcky1Gjr4ahMpVQvK8Be7gdUOOyuIOfAvi+elQu0MTtFW3sisQ3pfIGXYs/sRN7BSupr2GHStcCacfYd/D+s1ml2QL/iM/Zd+3umSzSyLD5Bc1bDspYeLKwYOs6OUctp2UKLyyIVsFWADgcrngdDoRGxuLqKgoJsyi0VmEEGItVX+7l+1/FaLRDGZSu4vBZVzz+c1l5rUUZA1AE0WU3f6/zPmhdNL7RIJHac/VrzroeUv3OE1RUP/6FOZcLLvzZiht+lFaIaXJkJv2QnA/qJsC2e8qhsdvhFTlBFRjVgUEANcFmbnRi9ti3LG4rO+wo4d6Lhh2rHAlXXyDnYZZOt/skixP9ZXqQm9N7jG7LDJCigocLpHx3Mf+QYOswO3xDym8sjrbBViB3G43kpKSEBcXpwu0YmNjqW8WIYSYRGlr1d0Qakp49xLQxBb4s6/Xj5LIvBZiySvQhEazS7SUmucfZxu55x4zuyQSLlReN4rCf+Sn/YY7gSNFS8fdgNaPlptQ9MA0sQVS+WL4Xb8YuleW6xeGhT0bXGwD91VZoiHHgcrrXpeRwVy4kqqcbIBVPNnskixPKl/MBsN548wuiYxRYZWCmVv1I60CtweXcahupYbtVmf7AOtKHo8H8fHxTJDlcrnMLosQQiJS9+EDzA1h3WsvmF2SsTQZfO4tg99cpn+FgqwrtKxYwpwjbetXm10SCROS5y3d509p0wekrUlrdOFV3SvPWTpsV9pzIRZP7hvp2e/UwoxrIDfuDPqxZ6eyN4EZRcasQKh2F7Ov5+B1hhwn3AU2I+dPjje7JMsLnLoqVTnNLokESYVXxcK9gq6PH4VX9mL7AMvtdiMhIQExMTH99saiqYSEEGKOlg8T2RENYR5OiMWThxwZoQuy+FqzyzZV597tzDnS8G6c2SWRMKB2Feqm3Innpuge17EzBWV3/Zk5B+vjXoZQZpPR+yoPqWb9oMG55HkL0IK3SuDjH7LTcS42GHPDJzfuZIOXEzcZcpxwp/Zc0I9CJAPSxBbdtSPS/06Ho8CG7xRe2YstA6z09HTdSCuHw4G4uDikpqZSaEUIIRZQ9+pkdnrYsWyzSzJM4DQN376rwOfeAtHzDrgD3xo4yEq7GsKZSVB9pWa/BFPwxWeYc6T6qYehycG72SYRSJPBH79RN3onsIdN98EMVD56N3P+1bw4Cf7CfJMKHxvVVwqh8LH+e2OdHA9NbBnzMfyiphu1IBr0cZUqEpnXIJyZZMyBwpwm9+hG5pGBSdVr2cDv2G/NLokYqLfhO4VX9mKrACshIYEJrKKioqhpOyGEWJDUUIfyCY6+G8OKe8dBaqgzuyxDKC1Zum9s/dnXX75hVHlIFYm6hsQUZAFqTw8qHoliQgSh1CajX4glBfav8e3Tr17HnTqB6mcnMudd1RMPoMd1yKSqg0eqXNFvw3fu0A/6XX1xJE5XKkx4NfkTf5Cq1gtcPVK8NMewY4W7wC9RghFmhiuh4F467wixOFsFWLGxsUx4RaOtCCHEmnqOHo6I/ldKy0H4j/46YIrGz6E0p+seq3IVnzdhzrlh4L41mV+HcPZZKC2ZJrwac9S/MZU5V7qz9O8dIcOhtGaDO8wuohDYtJo/X6wbHVpx3zh07gt+vyizyA0p4I//QXd98R/+f5AqR9+cfo+bXYFw3m4hiFWzhIL72BCydoNhxwp3/ImbA3rBHTW7JEvS/NXgDv07+161Hja7LEJIAFsFWG63G06nc8B+V7TiICGEWEPrJ07mBrHF+YHZJQWd1lMC/tQdAQHUNyDXfjL48/w1kCsSwR//48AjsjK+BqHoKSjetBC9GvO0rF7G9kpbu9LskogdqbxuCp3/6K+hdFyeEijVVqPxnThd0/aOLRtNLNwYSnsuhNPR/Y72FM9Ph8bXj3ifqw6wKxBuPGZMA3cA8B/7HwoSgkQ4/SgbBtZvMrskS1LqP2OvHzk3AKpx5zghZHRsFWBdyePxICkpCXFxcUyYFR0djYSEBLjdbrNLJISQiNUw61XmBrHrQHgFMZrUBuHMU7qbQ7F07vD3ITRAqlwOPvfPAwdZ+/8RQuHjUJp2G/hqzNWduY9t5D7rVbNLIjYkV67QNzCvvByGKp0daE6YqwuvWteuBDTNxMqNo/H1EC/M6HdKoeB+GGpH7oj292YKzwRYh0sMaoCl+sEd+DZTr+orM+ZYEUA8P4P9XJQvMrskSxLOsguxiOenm10SIaQftg2wruT1evtt7B4VFUVBFiGEhJjc3obK6Lsu3yTe/r8QK8Lr5kO6OFMfXp2LBVRxxPvSRC+kqg/hz3UM0iPrSxBOPwq5YZsBr8Zc/MUSJlCo/Ns9UDnO7LKIjagdp+A/+is2oCl8HFD/PsVN09Dy0XJdeNWcMBdqd5e5xYeAVLkC/uwf6acU5twIpSFlWPtQVeCxDzkmwLrUqBhSr+a7yI5sPfjdoK6kGGmkimUBf6teNrsky9GkDvhdv2BH/TXtMrssQkg/wiLAAj5fmTAhIUE3vdDlcpldGiGERBQuP5e5Sax96SmzSwoqqXI5fOn/J2A0w0NQ/VVj3HE75Oo14PNuGzjI2vcPENwPQa7fAmjG3DyGmiYIqHrifuac4c8Xm10WsRHh7HNsMJP9E6htl///175pgy68ang3DlJ9rYlVh5bStBt87l/0ffcOfhdS2aIhA6LqVpUJr6JX+MEbNLtK8WbqgjYyenLjdvbvVcH9ZpdkOUrzXvZzceRn0MRWs8sihPTDtgGWy+WC0+lkGrv3bjExMUhISKDwihBCTNC+OYkd5bB0ntklBY3csBX+w99nb66O3wS1Iy9ox9DkLsi1n4A/decgQdZVEArug1z36eVRJjbW8PYMdsppevhOmSTBJdd+At++L7AjTMoW9v28a98OVNw7jjm/6qe/CP5CiYlVm0PtKoRw5sn+ryfnpkDjygd8bo6HbeD+2me8YXVK1Wt10x3J6CkdJ5n3k8/5vdklWY54/nX2GnL2ObNLIoQMwFYBVmpqar+BVVRUFOLi4pCamkqN3AkhxGSNc2YyN4ude7abXVJQqO3HdCsI+rOvN2yagaZwkOs2gs+fMHiQlX/35yt0KT5D6giF1nUBTf9XLTW7JGIDak8J+OP/y96cF9wPTWoDAPS4DqLysfuYc6vm+cfAnTphcuXm0aQ2iJ7Z4DK+pruW8PkToLZm9/u8LbkSE2Al7jcuOBc9s6kXURCpfD0T8voPfheAanZZ1qGp8AdcR+S68FvYgZBwYasA68rwikZZEUKI9ai8H9WTHmJuGIUwmA6m+krB598T0GD9q5CqnCE4uAi57jMIBfcPHmSdugNSzcfQ5E7jawqy7sOZzDlTN+Mls0siNiCWTAuYDvc9KN50AADnPoWaF55k+6s9OgE9hzNNrtoa5Jq18Lv+U98X6+ivIdcl6R6/eJ/ABFjbThnXkypwlJhUudywY0UK/yF25PCYp7yHEbXNpbuOaFyF2WURQgZgqwDL6XTSKCtCCLEwf/EZ5oaxOiYamjjyxuZWosk9EIsn6270JM87IS5EhdyQAuH0w/ClfWHAIIs/eSuk6tXQJPv07xArytig4eE7oXR2mF0WsTC5fgt8AaOIpEvvAACESxdRHxfLnFNlUbegc3equUVbjOLNBH/qDn1frMxvQLwUDyg9fY99eSO7AmFemXE9+AJ7dcnUTHvM+BN/ZN5TpS3H7JIsQyx9n/0y6PQjZpdECBmErQIsQggh1ta5aytz09g0722zSxoz6dK7+tFOZ5+DJnebVpPcuB386UfBBTSTZ4Ks3L9AqlwJTWgyrc5h0zRUP/0Ic+74z9AqwqR/mr8K/rxxAcHt7dD4WshNDbppzKXjbkBb8jqzy7YktecCxLPP9z+qs+gZqD0l6OY13P/B5RUIx83zoa7duClogSsmqp2nDTtWpBBOR7OhYP0Ws0uyDP7kePa9qVppdkmEkEHYNsDyer1IT0+H0+ns25KSkuB20394CSHELM1L3mduGttTks0uaUykqtW6XjF8/gRovktmlwbg85XFhMLHwe3/p4GDrBM3Q6r4ABpfZ3a5gwoMHTp2bTW7JGJRkuct9jzPvBZyQypUXw+aP1ioC69aPkyEJhu0ZF4Y0BQOUulccAe+rb9+5N2GygvpzOirSas542oRGuBLu/ryaLCMa2g1uCAQz7/GjlYsX2J2SZagdhXCt/+ay+9Nxtegdp0xuyxCyCBsGWClpqYiKipK18y9d4uNjYXX6zW7TEIIiTg1kx9nbhw59ymzSxo1pWk3/Nk/Zm/mcn4Ppc16vReV5jQIZ57STalietvk3AipfAk0i/Y+aUtex5w73g8WDv0kEnGU5r3gsr7Tb5PvwMUASsfdgOZF8VDaKAAZDrkuGf5j/6O7drRk/gcWrV7eF2DNTjWugbvSnstet1w/N+xYkUSqSGQ/MyWvmF2SJchVKwJ6Sd5pdkmEkCHYLsBKTU3tC6qio6MRFxcHp9OJhIQEpsl7VFQUhViEEBJCQpmH7WM08R6oXfZrKA4AasdJ+E/cHNDY9d8gN6SYXdqglJZMCGefBZf59YGDrGO/hVS2ABpXZna5DF/OEbaR+yu0jDlhaaJXt5gCf+JmaL6L6Ej9DKW3/YE5hxpmvwaxipoxj4TS5oJQcJ/uutG255+w/pMZuHdhNT46bFxfQ7khJWBq6HjDjhVJ5IZUNqhxP2h2SZYQOLVSKptndkmEkCHYKsDyeDx9AVVSkn6FlN7HxMTEwOFwID4+PsQVEkJI5OrK2Btw82jPpc9Vf/XnjdKvvIFL+xLkymVmlzZsSstBiMUv9DslqC/IOvprSKXvQ/NdNLtcAIBYW42y8Tf1nT/l946D7G02uyxiIWLpPP3nsi4JXfv3oOKB25nrT+3UZ+EvpqlAo6FylRBLpvZ73diX/AiO5hs3slYqX6zrN0jGLnBkG3/8RrNLMp3GlYPL+i7bb63tqNllEUKGYKsAKyEhAQ6HA07n4MuWe71eREdHw+Fw0CgsQggJEe/KJWzT5KS1Zpc0cpoE8dzLups28cIbZlc2KkrrEYjnYsFl/evAQZbrF5AuvQut55zZ5aLmhSfYKaj5uWaXRCxCaT2sa+4tFL8AX84RVD/1sG71U1/uMbNLtjdNhVSeAP+hf9NPKcz+E5SmnYYcVjwXy46IKX3fkONEGpWvZa/7B68zuyTTyXVJ7Hty/I8ANLPLIoQMwVYBVu8UweGEUr1hl8tlvV4lhBASjuqmPc/cRPqO2+/6qxvhse8qCGcmQRNbzC5tTJT2HAglr/R7M9o3RfLITyF63oLSVWhanc0L32Mbuad+ZlotxEIUDkLhxICpsP8Nf8Em1L78DHPOVDx0B7oz08yuOGy0lm+FO/VG/fXi0A8gVXwQ9OMJAVNE5bqNQT9GpOIOXse8txpfa3ZJphLPPhvwRVWc2SURQobBlgHWcDidTgqwCCEkRMS6GpTffcvl6V/33QqpqdHsskZErl0P7sA3A/qv3A61u9js0oJG7ciDeH46/Id/OHCQdfh6iBfegNKRH/L62rdsZMKIpkXUCoAAUuUy3XnKu+NRP3Mac76Ujb8JHds2mV1uWCmoUPB84hGkJz+kv16kfQFiyatBDUL8x37DHENpPRK0fUc6fw4bRKodkTvCVRNb4D/yM/Zca95ndlmEkGGwVYAVHx8Ph8OB9PT0IR/b2wfL4/GEoDJCCIlsPa6DzI1k/YwpZpc0ImrPBXAZ17BBTua1UH2lZpdmCE1ohFjyCnzpXxkwyPKlfwVSRWJI6/KdPM6cRzUvTgrp8Yn1aEIjuMxrA/r33Iam+e/oVhxsXb/a7HLDzq4CGY65Ptw6rxOb1r/U77WCP35j0EIsX9rV7Cghm49+tRKh4F52dFujMdNA7UBpyWL/3h/4ltklEUKGyVYBlsvl6lt9cLBgqnf0VWxsbAirI4SQyNW67kPmRrJltX0anqtdheDzxrH/mc36F8i1Y5u64het30tD7ToD8eJb8B/5af+jsbK+C7U9dL2E5OZGlE9wXB7Jd9efINXXhez4xHoCp/n4D/8EbR+/pAuvvCsWQ/X7zS437CzPFOGY6+vbThxeBn/2j/W99HJ+D7l+bKPf1J4S9vpz8HuApgTplRCh5BU2wArxFxRWIp5/jZ0+eO5Fs0sihAyTrQIs4PI0wqioKMTHxyM9PR0ulwsulwtJSUl9P6fpg4QQEjr1b05lbia7D2aYXdLwaLIuvPLtuwpS5Yox7batR8Ok1X7kXpKDVKixNKkDoucd3UiX3h5goRTY08iOvdRIcMiNO3XnY2fKo7rwqmnubMjN9pqybBdTN/JMgJXjkaF2F8OffX0/UwqvHtOoTaU1mw3Fjv46iK+ESBWJbGhT8orZJZmGO/QDGo1GiE3ZLsDyer2Ii4vrC6n626KiopCammp2qYQQEhHkthZUPnzn5T40d9wMsarC7LKGRSyerLsJE88+M6Z99oZXjrk+TFzJ2WIkVi9N6vh8amHATWkop1I2L53Hrmb52SchOzaxDk3q0DWd9u39McruvpmdrvzGVAhl1C7CKBMSOCbAauxUAXz+++E02pHiAAAgAElEQVRPju935KZQ+Bg0uWfEx5Kq17L7cT8Y7JcT0QIDYaHgXrNLMoXaVaibLg+VN7ssQsgw2S7A6uVyuRAfH4/o6Oi+4Co2NhZOp3NYqxQSQggJDl3foikxZpc0LFJFAnz7/oH9D/3pR6Hx9aPe55XhVe+2PFMMYtXG04Qm+HNvYd+Xs8+G7PgdO1J0o2tI5BHOTWWnk6V9G/WvsiOval56Cv7CArNLDVvebo25lt21mGN+rkkdkDzvgMv8Z31frFNRUFsPjeh40sVZ7JcJF14P5suJeEpbDvs7OvFHs0syhXTpvYDA9W9ml0QIGQHbBliEEEKsoX3TerYXzQcLzS5pSHLdZ+AOfpf9z3zuX6B2uke9z/7Cq96tsMpefVykKid7Q5rxf6E0D72ASjD4C/OZ86n62YkhOS6xDrl+s25RBe/iXzLnRdWTD6Dn6GGzSw1ruZdk5jo2ZUP/o1TkmnXwu36p74t19L8g1Qx/BKVw5nF2KnfVymC9FAJA46vZ38+h75tdkin4vFsDzjOn2SURQkaAAixCCCFj0hj/JnNj2bXP2r0k1NbD8B/7b/Y/8kd+BnkMS2j7RQ1Pr+k/vOqdSijaox0WAECT2sHn3RbQC+vJkBxbbm9DxQO3Xz6nbr0RYmV5SI5NzKdxFeDz/sqcex0b/h0V9/6m75youO9WdKXtMrvUsLfpuDjs0aRKSxaEU3fpF4LIvBai511A7hryeHzun5nnKk17gvlyCNSAL26+MKYRx3akdOQzq+9ymV+H1nPO7LIIISNguwDL7XYjKSkJTqeT2VJTU2nqICGEhJjq51D1xP1MgMVfKDG7rAGpPefBn7wzYHTRtZBrPh71Pv2ipmt03N+2+pC9phLKNet0fULkptCEBnXTX2TOqZ4jB0NyXGI+8eJM5rzr2fUV1E3+MXM+dKQkm11mRJizU2CuYTvzpUEfr/o8EItf6L8vVlEM1O7iQZ/vP/xD5jlq15lgvhwCwJ/ze/Y97jhpdkkhFdjIns+/2+ySCCEjZJsAKz09nel3NdAWHx9PQRYhhISI/+xpdrrXMxOhydYcaqRJ7RCLntbdWEml7496nwOFV1M38rrl52+d70NJnX2mEmqKD/ypKF2PsFBoWZnANnLf8FFIjkvMpTTvAXfg/2POuaZ3/5U5F1rX0rSyUAkcVXq2Zujrl6bwkMrmg8v6F31frLxxULxp/T+PrwWX9sUrvlj4GjSpPdgvKeLxBfezo9wat5tdUkgJ7gfYv/9l1m95QAhh2SLAio+PZ0Kq2NhY3RYVFcWsQuh2j76PCSGEkOHp2LGFublsXvCu2SUNSAxoEOzbdxWE4pdGvfrQYOGVX9QgytD1xJq02m+rqYRyXXLAe/YFyA1bDT9u594dzHnV8E6c4cck5tLEZgj5E5jzre2jr6HioV9dvr4snQele+ipaGTsFBW4dT57bevhh7+iqlz/Gfic3+n7YmX/BFLVh7rHq+3H2ce5fhHMl0P+Tjz3MhvgVC4zu6SQUX0eJljl0r4Ipf242WURQkbI8gFWUlJSXzA11AqDLpcLMTExcDgciI6OppFYhBBisKZF77FTe1I3mV1Sv6TKFeD2f4UNrwoegMpVjGp/tW0q5u4SdOHVu9t5VLWofY9zXZBxTwL7mI+zbTSVUJN039jzBQ9A04xN4fznigIadj8IyINPXyL2JpXOZacO7v4C6mJ/dDnEfO8NSPV1ZpcZMc7Vqsx16+k1/hHvQ2k7phvx4tt3Fbj9X4F44Q1oYnPfY+X6zex15uQdwXw55O+kskXM+yxemGF2SSETOC2ez/2z2SURQkbB0gGW1+vtG1nlcrmG/ZzeEMvppFUlCCHEMKqKmucfY4IGKy5pr7TnMk1bffuuApf1HWhC46j219ChYt5ufXj1zjYBFc2q7vFrDrNTCe9P5HDson2GYSmt2bobUMW739Bjqr4eVD46gTm3hEsXDT0mMY/qK9V9Rr2Lvt33u6+b/iKEi9btrReO9p+RA65voxupCk2GePaZfvti8Xnj+q7DUvliNlg5+0wQXw3pJTeksl/kuB80u6SQEQofY0efed4yuyRCyChYOsBKTU3t62s1Eh6Pp28UFiGEEGPwngtMwFD5t3uhdHebXRZDExrBZX2HDa8yroHamT+q/TV1aliwRx9ezU7lUdZPeAUA9e0qXvuUnUr4xhYezV39P96K+Nxb2Ok9R39t+DEbZr7CnF/dB/rvnUPsL/D86k69GuV3/w9Kx92AmucfB5efa3aJEWdtthjUkaNS9VpdSOnbdxW4g9dB7cyHWDyZDbBK5wfplZArqZ357LX82G/NLik0VB5cxjXsFzHtdF0hxI4sHWD19r4a7uirK/WOwvJ4PAZURgghpCt9t6X7FGlyD/zHfqu7YZLrRreCWXOXisX7RF14NTOFx6XGwcOo7PMyopawz1vvss9UQqU9V/8+Nu409JgtHy1nzq+WNSsMPR4xh1S9Vndu1b50/eeh+MR70H040+wSI9Lb29j+fhlFYx81qnbmgzt4nX40VtrVun+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+boboiEgntHta92n4al6frwKm4zj/P1w7+pq23TMC2Z143eausZ/speZlK7CvWBYM16w44nXAqYojrxHqicz7DjkdAT3A+yjdt3fhEV9/3m80D800/MLi9iNXSozAqE9y71ocsfxOuUJkM8P33QAEsTW4J3PMLwu37BhoXdxWaXZLjAEX5G93EkhBiHAixCCCEjJtZUofyuP/eFCxUP3A65pXnoJ4aA3LhTdzPkd/1iVN8yd3AalmXopw1O/8yPc7XKiPd38JyCOxdxzL6SjtpnKmFg4ODPvh4waEVCVRRR9cQDTIjFnysy5Fgk9AKbSfv2XYX6137w+XRR5wfQaNVJ05wqV5hrVGzSKBu4D0FuSNWNBvLtuwpc5rWGHI98TsiPiqgwJ7DvF5dxDaAac04TQoxniwDL6XSOeOt9LgVYhBASfN2HDzDBQn3cy2aXBODzUUKBN0Rc1negcpUj3le3X8PyTP3Iq9c+41FcO/rpNKsOsIHYw8s55JWNPAwzg+orhS/t6pCNwmp453XmPOtK22XYsUjoaFKHbnGFjo+vQem4G9C06D0o7W1mlxjRtp+SmGvUwr2CYcdSu4vhz74+MhuLmyRwOp1UFd6rtkuet9jR2KcfMbskQsgY2CLAGstGARYhhARf69qVTLDQumal2SV9vuLgoR/omgMrbSOf2ugTgJUH9COvpiXzOFM9trCpulXDyxvZqYRvpfLo4OwxlVA4M4kNCA/9wLBvs9vWr2Ybua9KMOQ4JLQCz6GeXV9A5UP/hYbZ0yFWV5pdXsQLHHW66YSxo+E0uYcZFUQBg7HE0vlsgHXxDbNLMlTglMnRLuRCCLEGSwdYCQkJiI2NHdPmdrvNfhmEEBJ26uNeZoKFnuwD5hakyeBP3KTv0VS9dsS74kQNzoP68GrqRh6nK4MzUirzrIzxC9mphJ/m2GPKVL+jsCoSDTlW4Ei/uukvGXIcEjpKa7buc9ow8zrUvfIcTRG1iBmb2ID96MXQLDYhet4Z02IbZHjk+s0RMyJJ9ZXqvtTSpA6zyyKEjIGlAywCZGdnIy8vb9iPTUlJQUpKCjIyMlBWVjbkc8rKyrBr166+5xl5LEJIeJBbvKh44Pa+UKHszj9BrKkytSbx7DO6m2Kx5JUR70eQgNX9hFexSTzcQQqveq3IZI/zyAoOp8rtMZVQPDdFN03TiFFYYmUZE2BVPDgeSifdfNiWyqMnPWDq4Pp/QvUz0ZZaBCKSCTIQvYIN1ytbQjc6VG7aC7lxZ8iOF4mU9lzmM8gfv9HskgwjVSSyrzVvnNklEULGiAIsC8rOzsa6deswa9YszJgxAykpKYM+vqioCPHx8ZgxY4ZuS04eeJhscnJyv8+Jj49HUVH/34KO9liEkPDhyz3GhAq1U81djloqW6BfcbDwCWiid2T7UYA1h/Xh1Uvr/YYESxXNKqZsYEc6vLOND+5qXwZR2nPhP8xO15TK5hlyrOpnJjLnm7+wwJDjEOP5j8Yw50xX6tWon/4/6D6QZnZp5O9Km9gG7hNXcZBH3/KPWJDKlbE9xw7/yOySDCPk38P+nSqnaeiE2B0FWBZyZWh15TZYgNXS0tL3nMTExL4RW8nJyYMGYCkpKZgxYwZmzZrVN/IqIyMDiYmJff/e0tISlGMRQsJLW/I6JlDwrlhsWi1y7QZwB77NfsN68jao3WdHth8FWHdE0oVXL6znkVdq3Kio/UUyblvAjnYwut9MsIjnX2dvgo7+CprvQtCP0zT3LeZ869xJf2fsSChajZ6d/8icM83x16Fj+2azSyNXyD4vM9ejuC20Wlu40VSB+bvJpX95xF/42IHaXQJf5jeY16l2njK7LELIGFGAZSG9wdG6deuQnZ3dFyYNFgr1BlELFizQ/Sw7O7tvn1e6MojKzs7WPW/BggWYMWMGdu1iV3sazbEIIeFHtzJc+m5T6lBaMuF3/TIgRPkvKN7MEe1H04BPjuhHXj2/zo9cA8OrXoENkyeu4uCusP5UQrXTDX/2T9hvty+9G/TjtH36CXO+NSfOD/oxiLGk+mJ0bmLPlfbV/xftG+eYXRoJkJzDBvkrD4hml0QM4D/6G+bzqHadNrukoJOrPwqYPvhXs0sihAQBBVgWEhgmDSfA6g2bMjIy+v1573S/K/fdGzbFx8f3+5yMjIx+g6rRHIsQEl7Unm5UPXYfEygIl4I/6mbIOrqKwJ+8je3DdODbkGuTRryvDUf1I6+eXetHjic0IVJpk4oX17NTCeN3COjhrT+VUPLMZgPEIz+D2h3cRty+nCNsI/epzwZ1/8RYmsCjI3k8O8131xfQ9smj0Hi/2eWRAPN2C8y1aFeBPUaEkpHh8+9mPpNK0x6zSwo6ofBxti+m5x2zSyKEBAEFWBY2nACrd5rhQE3UV61apdtH70iqdevW9fucoqKivv2O9ViEkPDiP+NmwoSa5x+Dpoa2QYomNEM484R+xcHyhSPeV9JREX+dx4ZXT6/1h2zVrV5phTL+GhCibcm1/o2j2l2sW6JcujgzqMeQ6mtRfufNfedc+T1/hextCuoxiHE6Nr2Krs1fZkdfJf2OfocWFRimB3vxCmINQvELzGdSrvrQ7JKCSvXXwn/4h2xI15JldlmEkCCgAMvChgqwysrK+g2artQbVl25j3Xr1g07GBvrsQgh4aVj2yYmwGpa9F7IaxAvvK4Lr8SSVwBtZDdan+ZIGBcQXj31kR+uC+bcsC1NZ6cSPuH0o7DK+jePUukcdhRW9o+gduYH9Rg1LzzJnHe+kyeCun9ijI4d69H6AdujrmvLv4A/F36jPcJBu0/D3UsuX4PuWMShuZM6uIcjqXQu+zc0yF88mE2u38z+Xcr5HaAKZpdFCAkCCrAsbKgAKy8vb9ih0pWjrUYzsmu0xyKEhJemBe+yDbV3bAnp8eWKRPjSvsiuOHj6Eah87Yj2s+mEhNsWsOHVk04Oh0tCO/LqSp5GFc+v8zM1vb9LACdaeyqh6vPAf+y/2Zuh89ODeoymRfHMedex9dOg7p8EX3dWOpre/bkubOZywutGOZycrVHZqdQf0xTPcCXXJrF/R888YXZJQSWeeyngS65pZpdECAkS2wZYbrcbTqezbwv8mddr/9U0ghlgJSYmDnu/wOUAKy8vb0zHIoSEEUVB9TOPMkGCvyh0jV/l+s3gDn6P/Vb1xJ9HPNpn8wkJdyzkdKOdDp4zL7zqtfc0uwKYY64PW/OsP5VQKl/I/l4O/RvU9uNB23/H1k/ZRu6L+u/hSKyBy8tBQ9xt6ExiVx30Zd4BgEb0WFVaIdsP8L3ttAJhuFJaDgU0OHeYXVLwKN3wH/0VO0WycbvZVRFCgsR2AZbX60VsbCwcDgezXfnzmJgYxMTE2D7EirQAq6CggDbaaLPwVrhrOxMieKLvgvt4TkiOff7ER2g7wI7maN//fVw8njii/SzdVoHxC7qZm7QHl7ZjzZ5Lpr+/BQUFyM8vQNyGOqa+Rz5ox9YDJabXNth2Jm8PWg+wK0LWZj8SvP1/tpE59y4++ZDpr5m2/rfC7Vtx4bmJaFnITh3s2PkdlOR+Ynp9tA28xW+qYa49czdXm14TbcZsZ/N2BPw9/XfTawrWdvH4Mva1ZXwfhaeyTK+LNtrsuFmR7QKsmJgYOBwOREVFIT4+HtHR0UyABXy+Gp7D4RhwlT27CGaAlZycPOz9ApcDrJaWljEdayTM/oDSRhttg29Fqz5gQoTz0yaH5LjFJ7ejKetm5j+k3enXoPTorBHtJ3F7Oe5YyIZXDyztwEe7S01/b6/cdh4qwWPL25g6p69vQO6p06bXNthW4XqV+R11pn8DF058FJR9nz6UhUtRt1w+/8b/Eacz95v+mmkL+D3tT8P5l59F/TS2ebJv31WoOPqq6fXRNvg2ZU0jc91Zs8da10bagredLjiOrvR/vvw3dd+XUXjqkOl1BWOrPvIUc+2pO3SP6TXRRptdNyuyVYCVmpoKh8PBjK7qHY0VqL9gy26GCppaWlpG1Vg9OTl5xE3cR3ssQkj4aE6YxwRY7ZuTDD+mJndCKHpGv+LgpZF9QbH9lIR7Ethpg4+s8CP9jDWn5+0qkHRTCbefsmatvTShAfyJP7F9R4onB23/1c9MZM4/7hQ1crea+tenoOqRX6J93VcD+tRFQ5O7zS6PDGHSarYH34V6mu4ZzgKn2aldZ8wuKSj4E+wXXnLterNLIoQEka0CrLi4ODgcDrjd7r5/GyjASkhIgMPhgMvlCmWJQTWSkVJFRUXD3kdv0LRq1ap+nzPQaKvRHIsQEj6qn3qY7X91xj30k8ZI8szWrzhY/CI0hRv2PnYVSLh3KRtePbSMQ1qh+T2vBiKrwMK9AlNzzBo/ztVa+4ZSrlrFNuzO/DqUlsyg7DswQG379JOg7JcER8f2zZ/3J5v7L+w5cOj7tHy9DdS2qfjrFdeb+xM59PDWXkCCjA1/6i7ms6o07zO7pDFT2o7Bl/YPl68/B/8Vqq/U7LIIIUFkqwCrv7BqoADL6XRGRIC1YMECzJgxAxkZGf3+PD4+nullBQDZ2dmYMWPGgFMsMzIy+u1lNZpjEULCg9LZwYQHZXfeDE0UDT2mVLUKvnS2CTRfcB80rnzY+9jjlnH/B2x49cAHHPaetvZoJgAoqVPx9Bp2RMSCPQJkxezKBiG1gs8bxwaORTFB2XXHrq3MOdj4zutB2S8ZO6HMg7I7b0bdlB+hZ9cX2N//pTlml0eGIbdUYa41UzdSA/dwJ559nh3ZXL3a7JLGTCqbz47+dD9kdkmEkCCzVYDVOwLL4/H0/dtAAVbvv185WstuhhNg7dq1qy+M6u1X1as3iJo1a5buebNmzcKMGTOwa9cu3c96g6jAn432WIQQ++s+lMGEB/VvTjX0eGpnPriMa9iRHFnfgSY0Dnsfe09LeGgZGwDdn8hht9u6I68CbT+ln0q4q8Da9csNqbpRc2pX4Zj36y8sYM7BmmcmBqFaMlZycxPqZ72Kstt+j67PvsKuRnn014Bm7fOVfG5rHnutWbxPMLskYjDx0hw2wPK8ZXZJY8afuCkglFtrdkmEkCCzVYDV2wMrLi6u79/6C7B6HxcdHR3qEoNqOAFWS0tLXxi1YMECZGdnIy8vDykpKX3/3t/ze6cR9v48Ly8P2dnZfcecNWuWLqQa7bEIIfbX8tFyJjxoXfehYcfSpA5wWd9hQ5D0r0Bpzx32PtLPyHh4OTvy6p6lHHbmW3/k1ZVEGZi/m51K+MxaP85bvDeN/+iv2W/B86PGvE+lswMVD45nzkOxsiwI1ZKxaF27EqXjbkDDjO+zn9m0q6F25ptdHhmmpensdWZLrr2ulWTk5Lpk9jpd+JjZJY2JJrbovjzR+FqzyyKEBJmtAizg8iqEcXFxSE9PZwIsl8vVtwKhw+FAamqqydWOzXB7ShUVFfWNmgrcBlsRsLeZe+AWHx8/YJ+r0R6LEGJv9a9PYYKDniMHDTuW6HlH959QuW7415ccj4xb5/t0I5cOl9hzJEhjp4q7FrNh3Myt1h4dITfu1P0OldbsMe+3bvpLzHnYffjA2Islo9Z9cD/KJzhQdtdv0Z16NTt1sOQVs8sbFlEGKrwqcjwyUnIlJO4XsXCvtT9fRnjhE3a06qkyK89VJsGgtB1jp+ifuMnsksZEql7Lvp7jN5pdEiHEALYLsDweT1+INdg2UH8nO8nIyOgbHTUcvaOhUlJSkJGRgbKyob+ZLisr6zuO0ccihNiT1NyIivtv6wsNyu++BVJdjSHH0qQOcJnXsjfC56cP+/lnaxRd2OOY68O2k/YeTbAzXz+V0HXB2oEcf/xG9mYi95Yx77NlVQLbyH29/Xu22JVQ5kHd1GdROu4GNL39vYDm/ddCkzrMLrGPogLVrSpyL8nYdlLC8kwRcVt4RC/XXyt6txyPtT9fwRZ43WzroQbu4U7ja9nP7cHrzC5pTIT8KOq/R0gEsF2ABQBerxdOpxPR0dG64ComJgbp6elml0gIIWHDd+IoExrUTXvesGNJF99ke+i4fgG1u3hYzw3X8KrXtE955nXdl8ihk7PuTaZcv1k/Cqt+85j22ZW2izkXG6iRuzkUBc1LP18Vsvrx/0TnZ19m+86UzTelrLp2fUj1+If+AUOqwbZJq/1QrD1TN2iqW1XdtYWEP03uAZf59csBVsY10KR2s8saFZWrBHfwOrb3YtsRs8sihBjAlgFWILfbbetm7YQQYmVtG9cyoYF35RJDjqN05IE7/MNRfYMa7uEV0P9Uwne3W3mqkwbB/TDbY6XgXmjK6Fc3858rYs7FqiceMHw1TKLXsSPl8vXgfbZfHX/iJmj+asOOXdeu4lSZgp35ElZliZi5VcCk1f5+pw2PdcsoCp/rx2ByPDLzuqd9SisQRgq/65ds6NN91uySRiWwnxd//A+ARtNgCQlHYRFgEUIIMU7D2zPYvkMZew05jlgyjf0P6LHfQvWVDvm8SAivetltKqHSuB2+9C+x/cxqN4x6fyrnQ+XEe5jzUbh0IYgVk6H4C/NR/dTDf18J8j/QtY3tfSVXjX2BB2+3BneFgj1uCasPiZidalxI5Zjrw+Mf+hG3hceUDewox+jlHETrfryCZoNLZF73qiwKhSMFf+oOdpRssz1nsYhnnw9oPTDD7JIIIQaxVYDldrvhcrmGvdGoLEIIGRuluwuVEyewgUHpxeAfp/UIuKx/ZachlS8e8nmRFF71sttUQqHwMTaYPHkHNLlr1PtrmDmNDVQz04JYLRmM0tGOxvg3+977lsXfYn+3p+6CJncOa19tPRoKq9iQ6uk1foxfaGxItTxTxLaTEnIvyahuVZlpgm09mu74KRGwGt+729kVCPe4w/81k88JZ59l/+5WrzG7pBHTxDb4Xf/JBulNu80uixBiEFsFWL0rDo50i4qKQnx8PLxer9kvgRBCbIU7fYoJC2omP27IccTiF/TTkIZY/vrYRRnPrNX3t0k6Gt6jB9yVCv62ig3tEvdbdyqh0rwXvv1fDdpNUsuaFcw52fLR8iBWSwZz5XTi2peuh2/vPwSsFvpZ32NlFahrU1FQoWBfoYyPs0W8v0vAlA08Hlo2cPP00W53LPLhqY/8eHMLj2UZIlLyJLguKLjYoI4o4F3vYkc5PrPWj8oW6wbEwTB5HXsdLayiqVeRQrr0HjtyyfO22SWNmNy0O6B35n8CNu3lRQgZmq0CrLi4uFEFWFc2eKcQixBChq9966dMWNC85P2gH0NpyYTvikayvn1XQapcMehzqltVPNjPTXCkTH1JydVPJcy9ZN25TkJRTMCKhH+FJraMal/dB9KYc7L+zalBrpb0x3f0MCoeHI/ScTeg7M7fonUF+5kVTk/E2RoF724X8NzH/n5HRgZje3AZh+mbeCTuF5GSKyHHI6PCqwZtql8Pr+G+RLb2tdnhOyLJL2q699gvhndgRy6Ta9axn+OiGLNLGjHx/Az2NZw1bqEZQoj5bBVgAUB8fDyioqIGXGnQ6/UiLi4OUVFRcLvd8Hq9SE9PR0xMDBwOB+Lj40NcMSGE2FfT/LeZsKBjZ0rQjyEU3Mt+e5p9PaANfDca6eEVACgq+u3X08Nb88ZT7S6GL43tlSTVrB/VvoRLF5lzsvLRCVB9PcEtmDDEmirUTX/p8kqkU36kW2HS33oaE1cGJ7R6cBmHqRt5LEkTsem4CNcFGaVNasiClW0n2YB4/EIf2nqs+dkaq4sN7AqEk1b7zS6JhJDSms1+jo/+Gkprtn5ryYJUs370W5UToued0W/np0M4M6nfjctiF5KQG3ea/bYSQgxkqwArNTUVDocDTqdz0Md5vV5ERUUhOjpa928Oh8PoMgkhJDzIEqqffoQJC/jiM0E9hNpVqLsRlhtSB3w8hVeXVbequn49C/dadyqhcGbSiILKAckSqp58kD0vzxUFv2DSp2VVQt97XTb+d+ja9I/siIczk7A8UxxRSHVfIocpG3jM2y2YElINRpSBxz9kp9UtSQvPa0xaIRvWzU617jWEBJ/KVer+Btt6S/8KNJm+0CAknNkqwIqPj4fD4YDH4xnVY3v/zeVyGVkmIYSEBf7COSYkqJ70EDQ+uN/O87m36L79HQiFV3p2mnzdCHAAACAASURBVEqo+kr1o7CGmCo6kIZ34phzs3PvjiBXS3p1pe1C6e3/2/deN8z4vu6Gsbi0asiQKvmYiMMlMi42qJYdKXiljCL2s3XrfB/q2tWhn2gzq7LY4HGDK3Kvp5HK9NApiJtQcK/ZbychxGC2CrB6m7iPJMC6MqxyOp0UYBFCyDB17t3OhASNc2YGdf9yQwp8aV9gR1/VJff7WAqv+me3qYTCuZfZwDLnBqhc5Yj307bhI7aR+8qE4BdLwJecRc3zj1+erhn9S3SnfJv5HXLn3tRNHZy40torYw6HogLPfewP+9FJ0zex1w/XBWsG4MQ4/iP/YXrwFKxNqlpl9ttJCDGYrQKs3ibuSUlJQz42OjoaDocDbrdb9/zhBGCEEBLpmhPnMyFB++ahr70jwZ+4ifmPJ597S7+PK6xS8EoyrwuvPswSwQn2vkkOhpNlCqKXswHCygPWDPY0oRG+9K+wNxwViSPeT8+Rg8y5WTf9RQOqjWyan0PT/HfYoHDxj9nwKvNarMlsZs69exJ8yD4fHiHIgWKZeW13LOKQ4wmP1wYAqqbhcSd77bjYEH6jzMjgxHNTwOfeMuQ2UA+q4Wzi2WfG1gOrdP6wem1pUofZbychxGC2CrB6e2BFRUUhNbX/Him9TdwdDgfTA8vtdvetREgIIWRotVOeYm5efadOBG3fcm0S+81p2tX99r4qqlYw7VN9eLXygIie8BsMMWobj7HTgO5cxCGr2Jo32uL56eworKO/geob2RdLYmU5Sm+9se/crHjgdijtbQZVHJnat2xkpxA/8XP49nyL+d2dy5mH2xewn821h60Zno6GogLv7RCY1zdnpwA1TDKe6la2gftDyzhw4fPrI4QQEoZsFWABl6cR9gZUcXFxcDqdSEhIYH525egrt9vdtwrhQKsXEkIIuUyoLEPZ+D9eMXXoruAFBHIXhFN3sqOvTv9N97DiWhXTP9OHV8syBHT5aeTVldp8GmZtZd+rV5J5VLda705b7cwHd5hdxU66NPIVgmuencgELP7CfAOqjUy+vBxUTpzArkC68XfM76zjyJ8wc2Mpc87FbebR2Gm9c24sjl1UMH4hO0rJquHwSB2/pDCv69VPebNLIoQQQgZluwDL6/UiISGBCaoCt5iYGGbqIPB5T6yEBOqRQQghw9F9cD9z89ow69Wg7Vuq/oidhpRxDZTmvcxjSuoUzNikD68+2C+iw0fhVX9OXJLxUECfsA8t2iNMvDiTHYXl+k+o3cUj2kfj+2+xjdx3pBhUbWSRmxpRP3Ma8942ve2AL/0a5neWmb6SOdce+IBDjkcxu3xDLNrHjnCcmSLAFwbTl1Py2Eb1S9NpWCshhBBrs12A1cvr9SI1NRVOp5PZAoMrQgghI9ey+gPmBrb1E2dQ9qsJzeDzHMyNsHj2GeYxigo8vcavC6/e3S5ACa/BHUG3wSXq3rfCKuuFCmpXEfxHfsaeBxffGtE+2j77hDlHm5fOM6jayNKyZgXzvpaN/yN60v7E/K7qDkfhrvlNEbN6XXWrilvns5+rjCLJ7LLGbOFednrktpP2f02EEELCm20DLEIIIcapm/4icxPbc/RwUPYrVSxjR18d+BaUlizmMf2FMBReDU9/K6dNXMnBL1pvtIjoeZc9F7J/DLVz+F9C+Y67mHO09uVnhn4SGVR3VjrKJ/yFeV/bNvyN/T2lfRELP97AnGPPfewP+89nYNjz+If2f82B1wp3hfXCbkIIIeRKFGARQghhyE0NKL/3r303sOX3/BVyQ92Y96v6q8Ef/1921M25Kcxj+hvpMHMrhVcjUVKn6N7D5ZnWGx2j9lyA/+iv2PPhwuvDfr5UX4eyO2++fJ5OcEBubjKw4vAmlHpQ+/IzTHhV/8Yz8Lv+wvyOTu2ZyJxbt873obQp/D+gbT0axi/0hdWIpcDX08lZL+gmhBBCrmTLAMvj8SApKUk3ffDKLT4+HjExMXC5XGaXSwghttKTk83cxNa9Ojko+5XKF7EjOQ5eB6XtWN/Pu/0a3t3OjnKY/AkfETfHwbbuCDuKbUKCD0fOW6/xtFQ6jz0nDn0fakfusJ9f8+Ik5lzlTh43sNrwpckyvEvnMe9lxYPj0XNwKtu4Pe0bmL58J3NuJefYO8QZiY+z2c/V8+v8qLHgQgnDcbGBXYHwydV+s0sihBBChmS7ACs1NXXQBu6BGwVYhBAyMq0bPmJuZFs+TBzzPlWfB/5j/82Otjk/nXnM5hP6qYN73NYLXeygqVNF3Ga2Cf6MTTwaO6x1s61y5fAfY1e3E0teGfbzmxfFM+dq+5aNBlYbvjp3pDDvY+m4G9D+6QLwx//I/G72b53MnFPvbOPREUGjdiq8qq4/34aj1hvdOBxZxTLzOmZtpRUICSGEWJ+tAiyPx8OsNBgbG4uoqChERUUhNjYWsbGxiImJgcPhQFRUFJxOJ7xer9llE0KIrTTMfo25ke0+kDbmfUqX4tlV57Kvh9KR3/fzM9UKnnCyN4YL99LUwbFwXZBxTwIbCH6cbb2bbal8CTsKK+tfobQN78unjtTP2EbuC98zuNrww50+heqnHmbex8b4NyGcm838Xhr2/QAvJB663FttFYf88sjrmfTZcXblviecHDyN9rtQrXexr2P1IetdGwghhJBAtgqwEhIS4HA44HReXg2rN7i6ktPp1D2OEELI0NTODlQ+evflm9nb/gChvHRs++w+C/+RnzM3w5Ln8opzogzM281OHZz0kR/FtZF3cxxsawOmPN271IejF601qk3ja+EPGOkjFr84rOdyp04wwUvNC08YXG14kdvb0PjeG8x7WPXUw/Cf2gS/6xfM7+STda8z59LmE5EZeDR2aJiygR3d6Dxov/cifgf7GvYVWuu6QAghhPTHVgFWbGwsHA4HM6qqvwALAKKjoxEVFRXK8gghxPa4gpNsIPDipDHvU7w4kx195foF1O7ivp/vzGdHAjjm+rA1L3L66hipoUPF9M/YkW1xW3g0d1prxIhUuTxgdcpv6lan7I/sbUb5veP6ztey8TdBrK0OQcXhoS1prW7qYOfOrRAvvM78Pi7s/BWeXFLQdw7N2Smgh4+cqYOBdpxir1kPLeNwptpegXvgCoRFNda6JhBCCCH9sWWAFfhvMTExAz6WemARQsjwtW/ZyE7JSpg7pv2pnafAHf5/7Oir0vf7fn6xQcWza9kbqfgdPDghcm+Ogy37vIy7l7AB4SdHrBUQakIz+DwHc54IZ58Z1nPrXnmOOWd7jmUbW2yY6HEdQsUDtzPvnTdxPuSWbHAHr2N+FyvWzGWafZ+pjuywo4PTMH0TO4JpabpgdlnD1tyl4Y4rViCMWsKhzUfXXEIIIdZnqwArPj4eDocDbrdb92+Bva4owCKEkJFrfP8tdjTG7m1j2p9Y8io7+urYb6H6Lk9JXJrOTh2cuNIPd6W9RjLYwUeH2KmE9ydyyPFYa8qQVLWaHYWV8TUozUP3X2tOXMA2H09eF4Jq7U2qqULd9BeZ96126rMQyjwQi59nfg95W27GgwtL+86d1JPWCj/Nkn6GbYIetcSH3FJ7XLvclQpT+wvrqYE7IYQQe7BVgNW7AmFsbGxfYNX7b1f2u3K73X3N3j0ej1nlEkKIrWiCoGvmzJecHfX+lLaj8B/8Hjv6qnxJ38/Tz8j46zx2ZNCnOXRzbIS6Ng3TktmRbjNTBLT2WGfUhSZ1gD85nh2FdWbonladu7ayDcjnzAxBtfbmXbmEec/KJzjQnbUfctNucBlfY34HC50r+s6Z+bsFCPQRBQAIMjA7lQ3g5+6yxyisXQXsFMi5u+1RNyGEEGKrAAtA3yqDvX2vvF4voqOjmZUJe8Or/npjEUII6R9/rkjXzFkVRn9jIxS/yI6+OnETNL4OAFDZouoaIc/ayqOdprEY5lCJgrsWc8x7vuGotdIIuXY9c8740r8MpWnnoM/xn3Ez5231049AUyN7ittguvbtROltf2Des5a1KwFNgeCOZt7/g59F4Y75zXDM9eHpNbSwQqDs8zLGXRHC/3WeD4dLrDWysT8rD7AjMjces18TekIIIZHJdgGW1+vtC6p6ud1uREVF9QVXvWFW4LRCQgghA+vcvY25qW2aO3vU+1JaDoA78E3mZliuWtn381VZ+iltxy/RzbHRPgx43x9a7kfuJevccGsKByF/AjsK6/Qjgz5H7exAxUN3MOeuWFEWoorthT93FtXPPca8Vw1vvQa5uRFy3Ubmfe/a9yW8vXJj37myM99aYadVBK6gOjuVhyBZO4iP28x+eZBtg9CNEEIIAWwYYPUKnBro9XqRmpoKp9OJ9PR0k6oihBD7ak6Yy9zYdqQkj3pfYtHTzM0wnzcOkFoBAIf7GQn0cTaNAAiF6lYNUzeyN69vbRUsNfJNqf+MHYW17x+gNKQM+py6GVOYc7f7cGaIqrUPlfOhaf7b7CjLx+4Fd/I4ILXppm/uSf5b3zmyaJ8AmfLlfuWVKbh7CXs9Sz9j3UBIUYG/rWKnE5c20ohFQggh9mCrAMvtdsPlclFfK0IIMUDNC08yN7dcwclR7Udu2gPf/q+yo69qPgYANHSomP4ZG6BM38SjoYNuoELlwFkZdyxkb7gtNYVIUyC4H2RHYRXcD2gDjwBqWbWUOXdb1zkHfGykat+cxLxHpeNuQPuWjQAAqXI583437PomXlu+G465Pjy/zo8L9ZReDSZxPzsKa/pnPDosFApfqdKrMrVGr+CorxkhhBDbsFWARSsLEkKIMcTyUpTeemPfjW3loxOgdHaMal9C4d/Y0VenogDFBwD4OJudwha1mEP2ebo5DrUVAT1wHlnhx6ly6/welMZU+NK+yIagdQOPCOxM28VOi5s9PYTVWp8v9xgqH53AThFe8C40vx8qVw5/zo3Me715/Qt9PZ32nrbuaCKrKKpW8PByNhTefsqaqdCxi+wKhK99SisQEkIIsQ9bBVhxcXFwOBxISkoyuxRCCAkrXZn7ghIA9B88fAoAyPHIuC+Rvcn7MMtCI38iSIVXRWwSOxLu7W08OjnrjBoRCieyo7DyLwehgfiSs+zUuCcegDaGBQjCidTYgPo3X2Hen5rJj4M/X/z5z0vnMO9z6fYfYnJiNhxzfUjcT5/P4Vp9kA2FX1rvt+TI0k3H2To/oN8xIYQQG7FVgOVyuWh1QUIIMYA3YApW24Y1I96HpkoQCh5gR18VPAhoCtp6NMxMYQOT2CQ/qlqsd4MXKTKKZNy+gA0UP82xzs2s0rQb3P5/DJiKuq7fx6och6q/3cOcw/zFkhBXbE0ta1Yw70vZHTehK303AEDtOg3/kZ8x7/G6dW/2BTClTfT5HK5LjSqeXO0P+DxZbxTWor3sdMdtJ61XIyGEEDIQWwVYbrcb8fHxcDgciIuLg8vlGnKjlQgJIWRoda9OZm5yfTlHRrwPuS6Zbb6d/iXIjdsAAMk5EnPTNG6eD/uLaGqS2ZZlsKMxJq70o6DCOlMJhTOT2ED05G3QxLZ+H1s/cxpzDndl7A1xtdbTdSAN5XffwrwvLauW9v1cPP8a8/6eSf0NnkgoxG0L6PM5GklH2c9TzBo/yputFQLGJrEhW14p/Z4JIYTYh60CrN4eWCPZqF8WIYQMTqqvRfkER98Nbvm94yA1NoxsJ0oP+FN3sVO+Ch8DABRUKHh0JTvSZ2k6Te+ygrImFS+tZ0fGvbudRzdvjamEinc/uMx/ZkdhVfffoL11zUq2kfvqZSGu1lqESxf///buPD6OKj30ft73zb3Jfe+b5f1kuTfJmzd3STK5uZPcJDPJZJLZooFh0zAQFg8wMIwAz4ZnYECjAcHANBhkQIhNmMUCG3kMQiwCG9EGjCzApsEI04AxstvGKzZq79aulp77h3Pa51RXVVdL3VV12r/v51N/2OqWqqufc+qcp84i2+dcZFyTHfWXyti2LSIiktvzsgy9+AfGtb3rwZulZu6g3L2c8jkd2/dOyvfazATRgy/HZ1TjoeEpYxr3cTcNys598SjrAAAEYVUCq7m5WebMmVPS0dfXF/VpA0CsDb7ystnJvfKHJf+OiW0PGh3hoeRvSO6TZSIi8uNHzATJ6S1DsVpr6VjXu37C+H5q5g5Kx+vxmVY09u5scxTW61+RqdFdBa879GK3uc7TT38cwdnGw9TEuHzSfJNxPTafdZIMvtqTf81o+mLjuq5+9MtyxrxNMuuuITkckwSmjZ54wxxteuK8QRk4FI/rudmxA+GZdw5FfUoAAJTEqgQWAKD89jw035xiVOLIlamxrIy8/lVz9FX6YhEReXrNeEFyJJmOT3IER1z/pLkuzim3DsmuA5Wf+rT38JTsOjApuw5MytotOVm7JSd9m3OSTI9LMj0uT68Zl+6Xl8ve537XiK+nnrpNLl88IpcvHpFz7xmSc+8ZkstuSBtx3Fd7imzIHKj4Z4ijA089ZlyLjcd9Tva2L8j/PLf7aRl6/v82runN81ulZu6grN0SnymkNspNipx/rzkKa97SeIxoe3mdmay++vF4nBcAAEGRwAKAY5xz7aBDLz5f0vvHP7rbHH31wu9JLvuSDByaklNuHaLDZIEDQ1MFO0RevnhERETGJiSfZNo8cDTR1Lt+Ip9oWrJqTBb2HjnmLR2VeUtH5YanR/NJpu8/NJxPNDljIsjRsfC7Roy91fGPcvYt643XHH/Dfnnt1DOMWJ5zdUpe33BsrfEz/PYa2XLhWcZ12JW4WnIH9omIyNTkmIy8daZxPV9c/HU58aas3LU8PtPdbPbie2ai6PibB2XrnujXwnqwx3ygcN8Kvm8AgF2sTWD19fXJ/Pnz84fzZyzeDgDFTY2NSebkLxqd3dzePcHfP7JdRlZ/wegMj71/ZKfYqx+PZlQPpsdtKmFcjh/e8aJsffoPjTi7+4G5Ba976puXGbH880s75PibB+XpNcfGqL+pXK5g3atNX/+KsabdxPaHjet4YOmvybWtv5Rz7xmS4bF4THWrBrMXmKOwru2MPnnvrJNffO/YSu4CAOxnXQJrYGDAdTF3/ed1dXVSV1dHEgsAihj54D2js7v1O2eX9P7xTbeao69W/LHk9r5WMFWlZu6xk0SwmXMqYZyOxQ/PceyY93dy3q3vGq+58+K7jXhOn/hVuf3iVjn1+p3S8vyY5Ko8f7r34fsKpg4eTC7L/3xqbEBGUscb17Gr/Xw5/uZBeXcbUwfL6c1MriCGo77G5zo209i4u8oLBACg6liXwKqrq5Oamhqpra2VRCIhs2bNMhJYIiKJREJqamokkUhEdJYAYId9jy4yOruf3BK83pwc3Cgjr37WHH21vt51OtqlC0cq+ClQLm7fXSWP01uG8lMLL104kp9yqKYhtjx/dGri8ldXyd7kfzHibcubCdm6ZzI/xfHwaysLEjgbj/ucfPC1L8p9F94iv3hoZ9WOMhp+7x3JnPBPjqmDVxmvmfjoDuP67Xz69+Tyu5YylaxCLl9sbmChpuVG4fDIlHEux988KGMMwAIAWMaqBFZnZ6fU1NQYo6vUaCwnt8QWAMD08TVXeI7WKGZsww1GZ3i4589k8sBbctMz5iieE+fFY/0XBJNMFy68r5JMF943nE8yXf34aD7RdN+Ko4mmZ/vG82tjqfWy1u3I5ZNMM9mBcmz9z8yYe+WvZfLQuvzPJwY+kU2nHeeaxFKJrKcuvk52b9hWjksVG5PDw7LlvNOMz/rROV+XycOHjr5mcIMMvvIPxvVb8vAP5cL7hklkVMiHH08WlKXX+qO52O9uM0eEXfTAcCTnAQDATFiVwGpoaJCamhrp6+vL/59XAqu5uVlqamqkt7c3zFMEAKs4O/tj27YEet/kofdkuPfTRmd4vP9aeX1D4dTB9lcZ3WGbXQcmYzndbvLgWhle+Slz1F//z83XHD4kexY9IJvPPtkzkdV//D/JhmsaZTTTH9EnKa/dTdcVfMbhd/qM14xtuN64bhue/O/y/Tt6Zd0Opg5WknNa7uwFw5GULeeOsNc/Gf2aXAAAlMqqBJZbssorgTV//nwSWADgY+S9d8z1ry4+R6Ymgq1TNd5/jTkSpvevZMe2d+VHj5gLF1/dMSJ7D1fnlC1EY6z/52bsrfwLmTy4tuB14x/vkP2PL5bM9y/2TmSd9GXZffN1Mvjaygg+SXkcWPqUbDz+88bn2rOg1XjN5IE1kk3+mXHdHmy7Wh7uZV26Suv7KCf/6piW2/VW+KOw7lo+Zq4p9xrfPQDAPlYlsNQIrP7+o09MvRJY6v/10VoAgKP2P91hdHp3N10X6H25/WtkqOdPzdFXG+fK/JfMDtLpt0c3XQbVa/LwOhnu/SvH2ms/83x9bm9WdnR0yBsXfc8zkbXxa5+XXYmr5NDLywMnceNg5P20bJ19nvFZdl5zhUwM7DZe98may4zrtbbzM9Lc+Z7sIbkcinteMOvGHz0yIgMHw7329UvM9bh61zPyDgBgH6sSWGoNrIaGhvz/uSWw1OtmzZoV9ikCgDV233qD0fHd3/nLQO8b++BKcwTMa38vr6f75eu3mVMHH3yZqYOojPGNNzp2v/yvktv/hu97Rg8ckhfufkqeOedH3oms4z4nH19zhRxMLpXJocGQPs30TA4elt03/dw49y3fOl2G3lhtvC6XfVGyy37fuF4LFs2T1zeSwAjLBztzcl6rOQrrsdfDS5SO50TOcexAuOmTGM4RBgCgCKsSWCJHdyFsaGiQ7u5uI4HV29ub34GwpqZGOjs7Iz5bAIivbd+7wFwzZ+2aou+Z3PeaDL30/xmd4X0f3CY/dTzdv+KXI7JzHx0kVMbk4EYZfvUz5iisdT8J9N5lbwzJLVc9Kx3nXOmbyNr500vlwLNPysS+vRX+NNOzb8nCgnPe19Fe8LqNK75tXKdVj/6LPP7qjgjO+NjWttIchTV7wbBs3RPOKKxNn5iLyZ9zz7CMTTD6DgBgH+sSWP39/fkklt+RSATfCh4AjjWjGz90jNw4TXKHDhZ939j7lxqd4ZHVX5RHV35kdI5OvmVQVqxj6iAqazxzizkK66U/ktzeVwO995UPJ+TShSNyxWVJ+eV5V8u6E77kmcjacdls2f/EEhnfvavCnyi4wdWvykfnnGpOAZ73C5kaMXeW27quUw4s/TXjOj3x9P2yfwY7QWJ6PhqYlIsfNNcIDGsNst715g6E9UtGQvm7AACUm3UJLBGRgYEBmT9/vsyaNasgcVVXVyfd3d1RnyIAxNqh5FJz2tR1Py36nlz2JRl84XfNnczW3C1n3WlOTbnnBaYOovImh7fK8KrPG/E4+v6lgd+f3pqTqzuOjBz80U9elofP/4WkTzzOM5G17fvfln1LFgbeqbNSxnftlJ1X/dhxbhfI6Pr3jddNTIzIe8tOM67PK4+fLmsyQxGdOZasMncCPP/eYfnw48qPVF38mjn6684kOxACAOxkZQLLqa+vj8XaAaAEA/c0Gx3gve0Lir5nNH2x0Rk+vPp4uemJj42O0Q8XDsvmAaYOIhzjm+8wYnLwhd+TXHZF4Pdv3TMl85aO5uP3e/Wr5IFv3yx9tSd7JrK2XnSO7F34gIxu2lDBT+Yte/9d5jmd+AU52P1MweveeOV+c6rv0v8gvb0srRCl3QcmZc4icxTWvS9WPuHf9Oyo8TefWmPPRgUAAOisSmD19vbKwMBA1KcBANbbftlsoxM8uPoV39fnPlkmQ8nfMDrEr/U8YHSKjrtpULrfYeogwjM1uktGVn/ZHIX17uySfsf+oSm5z7GD5kUNb8r8i2+X98463TORteWCf5XsA3fLiGPkUyUdXL5MNtV+xTiP7L0tBa/74KOdsvbJrxjXJfXshTLIwJvIPb3GHIV15p1DsnZLZZP+P3zYTJq9uYkF/AEAdrIqgTVnzhypra2VRCLBNEEAmKbxHdsko3WCN59xgkwM7PZ9z+jabxmd4U9eqZW6+XuMTtHt3UwdRPjGt9xrjsJK/pbkBp4v6XdMTYk89vq4nHa7uZPmt69Ky/PXzpfN3znXM5H10TdrZeCe22Q4/XaFPuERoxvWy/ZL6woWmh/bvtV83bhIcuk845p8/Mx/kv51L1b0/BDMweGpgk0vmp+rXN25f2hKvtF8dJr315oGZdcB1kADANjJqgRWQ0ODsd6VSmb19vZGfWoAYI3DK18yO8ENc3xfP/HxEzLY/e/MhaCfXWh0wC5ZEM5aLoDT1NheGUkdb47CeufCaf2u7ncm5ML7zNEqNXMH5fYF/bLh/odl2w8u9Exkbf7Xr8knt98kg2+uLvMnFJkaH5NPmueaf+/sk2XwtZUFr31+9fvyTuffGtfjvRWXlf2cMH3J9IQRX6fcOiSrN1RmVNS728wF3C96YLj4mwAAiCmrElgiR9a7WrRoUcFOhLNmzZLm5mbWwgKAIvYsaDWnID1wt/eLp3Iy2neW0RnOvHiGfPWmQ0an6Ok1TB1EdMa3LTBHYXX/B8ntLlwXKohVGybkx4+MFCSxfrJ4RNa8uUP2P/mo7Lj8u56JrE21X5HdTdfLYZfk0nTtf/LRgr+zr72t4HXvbJ2Uzl9eZVyL7cs+JcN73irbuWDmxnNTct0TZozd2FWZ+Z3d75jJsuufZB4pAMBe1iWwdP39/bJo0SKZM2dOQTJr/vz50t/fH/UpAkDs7LzqMqMjfOjl5Z6vndix2EwMPPfv5c5HHjU6RDc9Mypj5K8QoamJwzLy5inmKKy3z53273t/e06u7SxMYl304LC88N6E5A7sl4PLnpIdP53jmcjKfO3zsitxtRx6+QWZGp/+otnDfW/Klm+fafzuXTdcLbkD+43XDY6KLOh6RTY++V+N67Djreun/bdROb3rJ+RrN5vxtWJd+UdhPfCyuebWgh6megMA7GV1Aks3MDAgnZ2dBdMMmV4IAEdN7MnK5rNOOjpa5JQvyfi2LZ6vH37lb4zO8PvLTnVsAz8k72xlQWBEnhLSqAAAIABJREFUb2LX02ayddmvyPiW+dP+fTv2Tcltz40WJLHOvGNIHk8dSUhNDg3JweXL5ONrr/RMZG087nPy8bVXyMHly2RyaLCkc8jt2yMfX9fg2AXxmzL8TuFo88deH5enH7nQ+Px7u/+zyOTItK8BKsu5O2Dj46MyXOb8kjMRu/xdnjYAAOxVNQmsvr4+aW5ullmzZhkJLKYUAsBRQ2+sMjrD2390sedr3RICF9++2ugMPbqa7dgRHyOvf6UgZkdWf0EmD703rd93aGRKHnx5TI67yUxiHX/zkZEsh0b+bTHsXE4Or3xJdt/YKJkT/9kzkbWzYY4cWPqk5PbvC/T39y68v+B37O96vOB1b23OSf0Db8nBpb9qjkL76IFpfW6E481MTk5tNmNr2dryJpi+c7+5ptu6HTxwAADYy+oEllfSqqGhQTo7O2VgYCDqUwSAWNn3y4eNzvDAXbe4v3BqQoZX/oXRGX7liXMK1lI5NMxuVoiP3J6eggTWkamvvypj6y6TqfH9xX+Ji843xuWMO4YKRmPd9tyo7NhrloHB1a/I7lt+IZu+/i+eiaztl82W/U8+KhOf7PL8m4dXviSbzzjBLK93zBOZMjdL2D80Jdc/OSorHz3J+Mz7V3xaZIrRNnF3Z9IchfWTxSOyd7A89erOfZNG8vX0liE5xIA8AIDFrEtgdXd3SyKRKEha1dXVyaJFi1j3CgB87PrFz4wO8YHnulxfN77tYaMzfGjZr8p5t76b7wjNumtI3tzEk3zEz/iHP5PB7l93TWQNvfifZWJH+7R+7/J3J6Tu/sIk1rWdI/L+9sKyMPTWGzJwxzzZfOaJnomsbT+4UPY9ukjGt2813ju2ZbNs/8n3jNfuuGy2jG7aWPB3Fr82Lj+68/mCzzqxe+m0PifC9e62nMy624yrzjfKk3h8I2PuQDhnETsQAgDsZlUCi8XaAWBmNp12nNEpHt/1ccFrJkd2yMjqLxqd4c5HfmB0hBa9wtRBxFcuu0JG37nAfTTWsl+R0b4zp5XgSWVy8pPFhYu7//iREVm1wT2hO75zu2Tvvk0yJ3/Re+fC046TPYsekMnDh0REZHfTdQWvcVv36vWNE/LtewZkxRLHAvZ9ZzP6yiL3rxgz4un7D4/Ijn0zH4X1xBvmAu63LGMBdwCA3axLYM2aNUuam5tZ2woASjSa6Tc6xJvPPtn1deObm81dzJ79Y/nBHS/lO0E/e2xEsoeYOoi4m5KJbQ/JyOtfdh+N9cLvytgHV5S8Ptb6nTm5/snCxd2/fd+QPLfWO7Gb27tH9tx/V0ES2di58OQvyq7EVQX/v+f+uwp+355DU3JN56jMu+8uc7Rk93+U3G73kZWIp427J+XC+4YcDwlmnmy643kzMbaENQsBAJazKoFVatKqu7ub0VkA8G/2dz1udIp3z72m4DVTQ5tk+NW/NzrEjzx8eb4D9I3mQXnlQ0Z2wB6TQ5tlfMN1MrTiT1wTWcOvfkYmPrpbpiYOBf6du/ZPScvzhUms024fkkdXj8vklHeCd/LwIdmz6IGC9a08pxl+93yZyhWO7nq4d0zOumWDpDq+YI6+eveSaV0nROuRV81k04X3D0tm92TxN/q4wjFa8NUPmfYNALCbVQmsIPr7+6W5uVlqa2ulpqZGent7oz4lAIiF3XOvMXcze/LRgteMb5xrdIY3PvWncvHtr+U7QPevYAoK7JTb0yOj73zbZ1rhGZLb/Wzg3zc0JvLQyjE5oWmwIJF134ox2V9kIe6psTHZ/+Sjsvnsk31HZI19lCl472v9E3LmnUNyz4M3msm4l/5Icnt6Sr00iIEd+ybl+w+ZOwbOpL4dHZeCtbU+GphZQgwAgKhVRQJrYGBAOjs7pa6uzlgjq7a2lqmGACAiU5OTsnX2eeaaOum3jddMHl4nw71/ZXSI29quMnbH2r6XDhDsNrHtYRl5/Sse0wp/R8Y++IlMHkwH/n1PrZmQs+8qXNy96dlR2ZItPtV2Yk9WDnQ9Ljuu/EFBAmv/44sLXr/7wKQ0PDoiFzavkfc6/9o4/7H19SVdC8RLp2PNqm/ePSzvbZ9enbtx16Txu85rHZaJHFO/AQB2szqB1dvbK4lEIj/aSt+RsLOzUwYGBqI+RQCIhfFdH5uLRn/9KwWvGeu/1ugMv9/5afl2c5/UzB2Uk+YNykvvM3UQ1WFy6CMZ33C9DK34Lx7TCv9OxjffKTJxMNDve+n9CbnkweGCJNbVHSPyztZg07amcjk53LtCtn33fNl43Ofk42uucH3dgp4jU80efqjePOeVfymTB9cGvgaIn72Hp+Qni804uuP50Wn9rp51E8bvaXh0pMxnCwBA+KxLYPX398uiRYtk1qxZRtJKHax5BQCFDiaXGQmsnVddZvx88kCfDPf8udEhnv/g9fnOz93LmTqI6pPbs1LG0t+RwWX/h2sia+St0yW3+5lAv2vNppxcuaRwh8IfPDwsr6wvbe2hw6+tlImBTwr+f+UHE/KN5kH54R0vyaanzDW9xjfeWNLfQDwte9schfWN5iF5c1Ppa1c519S65wXqcACA/axJYHV3d0tDQ0PBFMFEIiHd3d0yZ84cqampifo0ASCWBu6+1Uhg7V38kPHzsQ/M0RxvP/5ZOee29/Md8E2fMHUQ1WtixyIZef1f3NfHWv7/yti6y2Xy4DtFf8+GXZNyw9OFi7uf1zokz/bNbAe4Hfsm5cpfHkmQPb5otjn6atXnZXJo84x+P+JheOzI7pJ6/Nz8TOmjsOY+Y/6OrrcYQQsAsF+sE1h9fX3GguzqaGhokO7ubuO1JLAAwNv2H11sJLAGU6/lf5bbt0qGV/z/Rof4zgea8h2fZWvZeh3Vb2p4q4xt+IUMv/zfPKYV/q2Mb75DZOKA7+/55MCk3LV8rCCJVXvbkLS/Ni7j01yH6L6XjvzO+ruelN3P/LY5+uqju6f1OxFPK96fkK/edDR2vtY0JL0ljuL7nmNB+L7N7EAIALBfrBNYKimlklZ+61qRwAIAd2Pbtkjm5C/lk1ebzzpJcnuy+Z+Pvj/H6AynHvtnOfOWjNTMHZTbnhuTKdb9xTEkt7dXRtN1Mrjs/3SfVrjmNMnt7vL9HaMTIoteGZOTbylc3P3u5aOSPVRaoXrp/QmpvfXI+59rn2Wez5snydTY3pl8ZMTQ3C5zBNXPnxiR8YA5qL2DU1J729HYO2neoAwcpCIHANjPmgRWbW2tNDc3e+4qSAILANwdfvkFc/2rn/04/7NcdoUMvfj7Rof41vvukJq5g3LRg8OybgdP7XFsmtjxiAy/XuO+W+Hy35axdZcVXTT9mb4JOeeewiTW3K5R2bg72LTcrdlJuaz9yGia6+99WA471uua2NFejo+LmFm9YUJqbzVjJ5kONg3wna05432XPDhc4bMFACAcsU5gDQwMSGdnp5HIqqmpkVmzZklzc7OxYDsJLABwl33gbiOBtWdBa/5nY++aa+m8uuSrcmrTDqmZOyhPvcnUQRzbpoa3yfjGG2To5f/uPhrrlb+R8c0tMjW+z/N39HyQk++1Fe5Q+NNHRwJN67rnhSNTB2ubdknPkpOMvz/69jdFplifrlrd3m1ORa1fMiIHA+Silq01dyBMPDW9nQwBAIibWCewdP39/dLc3Fyw+2BdXZ0sWrRI6urqSGABgIudDT8yEliHV74kIiITnzwnQ8nfNDrEN907Pz9CZJT8FSAiIpP7XpXR9EUy9Nyvekwr/IZM7HrK8/1vf5SThscKdyicvWBYXl7nncRa/u6EnDjvyGtvvf8O8+8mf0Mmdj9biY+LmFi7JSdn3WmOwnpqTfGKef5L5vTDh1ayAyEAoDpYk8DSdXd3SyKRMBJZ6ujs7Iz69AAgNiYGPpHNZ5yQT15lar8iY9u3iojI6DsXGB3iFUtq5aSbsvKte4dk7RamDgJOEzvaZSR1nMe0wt+S0fd/JJMH33Z976ZPJuWmZwp3KPzm3UOuSYlNn0zKpQuPjNw6+5b18uZjnzdHX7373Up/XMTA/JfMUViXLhyW3Qf817NqfNxMlr74HjsQAgCqg5UJLGVgYMAYfaWvl5VIJDzXywKAY8XQ668ao6+2XzZbRERyu5+Swe5/b3SIr7/3YamZOyhLVjH0CvAyNbJdxjfeKEMv/6n7boW9fy3jm2+XqfHChdX3HJqU1hcLdyg8cd6gPNw7LsNjRxMTdyaPvu7eB39hJstW/LFM7n0lzI+NiHy4MyfnzzenoP5ylf+Iqm/fZ75+/U4eSAAAqoPVCSxdX1+fJBIJqa2tNZJZvb29UZ8aAERmb3ubkcDK3tMsMjUpo31nGx3i5OIz5KtzD8ulC0ckx5I6QFGT+16T0fTFMtj971wTWaNrTpWJXU+6vnfJqsIkVs3cQbnh6VEZmxDpXX90DaPv3P6GrOv8n8bvHlvfEPKnRZQW9prxcmrzkBwecR+FdWBoqiA5CgBAtaiaBJZOX/idBBaAY9nH1/3USGAdfP5Zmdi5xOgM71/6a3L1PUvk+JsHA++MBuCIiR2LZSR1vPu0wuRvytj7cyR34K2C9/Wun5BTbi3cofDHj4zI6S1H/3/hw1c4Rnh9WiYPpiP4pIjK4ZEpIyZq5g7Kgz3uI2X7Nps7EM5ewA6EAIDqUZUJLKW/v9/YqRAAjiWThw/JR+edZiSwRvrfkZE1pxod4mfbzzvSUe5loV9gOqZGd8r4xrky1PNnHtMK/0rGN90mU2N7jPd9+PGknHlnYRIrv97RHS/I1qf/2Phd4xtviuhTIkpPvDFeMLJq7+HCUVjO181byg6EAIDqUdUJLAA4lg2vfctIXm397vkysa3N6AwPPPObcuVdT8mF9w3LGOv8AjOS27dKxt6dXbC+XH63wjdrJbfrCeM9A4em5KIHhl0TWJ0LLzbfv/oLMjm8JaJPhyiNTYicf68ZJ7c9V/jQYd5Sc6OAjtdZ0xAAUD1IYAFAldrX+UsjgTVw+9Uykvqa0SF+ctFFcvzNg7JuB4v8AuUysXNJQVnLH8//PzL2/qUyeWBN/vXDY1PS8Ji5c1zD3Z2yd+lvGu+d2HJvhJ8KUUumzdFVx988KDv2mdO+v/+QmeR6M0PdDgCoHiSwAKBK7W663lz/6hlzNMeOrt+XH9/1vNy1nKmDQLlNjX4s4xtvkuGVn/KYVvhpGd90q0yNZUVEJDcp0vL8kcW6vzr3sCxfcrZj9NYpIhMHIv5UiFJuUmT2AjNBdW2nOUXwxHnmKD63aYYAANiKBBampaenRzo6OqSjo0OSyaRkMpmoTwmAZmpiQrZefG4+ebXpG38nh1/8O6ND/OjCH8i59wzJ8BgdHKBScvtWy9i735XB7l/zmFZ4iuR2deZf/8Qb43Lj/AUFr5vY+csIPwXi4vUNEwVTTT/8+MgorK17Jo3/P71lKOKzBQCgvEhgoSTpdFoSiYTU19cXHO3t7VGfHoB/M/rhOmP01e4b/sboDO979tfljHmbmF4ChCSXfVGGV/6F+7TCZb8io2u/JVOju0SmJmTfiv9lJrlSx0V9+oiRyxeb000vXzwiIkd2ttT//8olIxGfKQAA5UUCC4Fls1lpbGyU+vp6aWlpkZ6eHkmlUtLe3p7//46OjqhPEzgmTR4+JKOZfjn82krZ/+SjsitxVT55lTnx7+XQU//R6BAvefiH7E4FhG1qQsY33SpDy3/bNYk1tPy3ZfTtbxb8/+TBtVGfOWLk3W25glFYb2ZysrB3zPi/1heZHg4AqC4ksBBYR0eH1NfXS1NTU8HPenp6pL6+XhobGyM4M6D6TQ4Py9hHGRl8/VXZ3/W47Ln/LtmVuEq2ffd82XTaccZoK+fxcf2fGJ3hT575Lbngrm1yYIipg0AUpkZ3yejab3mOxjJGZr1zYdSnixi6ttPcbXD2guGC/3tuLTsQAgCqCwksBNbU1CT19fWSTCZdf66mFvb09IR7YkAFjU2E83e8ElTbf3ChbD7jBN8Eld+ROeWzcvjJ/8voED+44GrpXR/SBwPgKbf3VRnu/bR3Aqv712Vy6KOoTxMxtHXPpBx/szkKy/lvtTYWAADVggQWAlNrXXkt2N7a2so0QsTWwKEp2bFvUtZuycmbmZwk0+PyxBvjsrB3TFqeH5N5S0flyiUj8uNHRuTce4bkzDuHjI7Aqc1Dcu49Q/L9h4bl8sUjctMzozJv6ags7B2TJavGJJkel9f6J2TtlpxsHpiUXQcmJaf1HXL798nohg9lcFWvHHimU/Y8eI/svvnnsuPy78lH3zpdMif+87STVH7Hrmv+qGD01S8e3x3dFwHANDUh45tbXKcVjn1wZdRnhxibt3S0YCqhfrBBBwCg2pDAQiCZTCafwPKiphiSwEKljE2I7DowKRt3H0lE9a6fkGR6XNpfHZOHesdl3tJRueHpUbl88YjMXjAs594zJKfcOuTbwC/XccIN++TcxvUy5ycvy/U/XCJ3X3SHPHrez+SFM74jb9eeVJHklPPYct5psuOK78sntyRkz6IH5GByiex79jeMDvH8h+bJwCE6NUDcOKcVDi3/bZka3x/1aSHG9h6ekhPnud+TLrxvOOrTAwCg7EhgIZBUKhU4gdXW1hbimcFGB4amZNeBSXl3W07WbjkyGurZviOjoVpfPDIa6urHjySizr/3SCIqjCSU3/H1X+ySC36Wlst+8pJc/8MlctdFd8sj37pWlp31PVn19X+VD074UkWTUx+c+BVZe9ZZsvqiH8iqK34hr940X1bf/6S83fWapFdtkO3bDxQkpjKv/shIXm3v+k+yrO9QRN86gCDUtMLxzS1RnwoscN+KMdd71rWdbNIBAKg+JLAQSCkJrJaW+DW6t6x6WnY99IccER4ft/2h7Gz7Q9mxwK5j54I/kIEHfkf23febFT8GHvgd2bngD2TLQ38iGxf+max/5C/l3cV/K31LPiepx74gqce+GOh48/EvyttPfFH2Pfvr5s6Dj98VdVEEEMTUxJEDKOLwyJSc2lz4kGdhLzsQAgCqDwksBGJ7AmtD8r5Auz1xcFTrkXnqv8mOvXRoAKDaLFlVOAqLjToAANWIBBYCKSWB1d7ePq2/8ZnPfKZix8lf/ie58Ts1HFVwzP3Ol+XGC78kN17wz3LjBf8kN17wj3Ljt/5BbvzWZ+WG8/72yHHOX8sN3/wrueGbfyk3zPofcsPZnwrluO7sT8k1Z31KfnbWp+TKs/5cLjvrz+XSM/9CvnfWX8olZ/+1XDzrf8kl53xGLj7ns3LJef8ol5z3ebnk/C/KJed/SS654F9k9oVfldnf+ZrMrjtJLqk7uazH106oqWgZ4+Dg4OCI6Pjs38s/HH+B/MMJF+WPz/zDP0d/XhwcHBwcVh9xRAILgWSz2Yov4h51AeXg4ODg4ODg4ODg4ODg4CCBBcupBFY6nXb9eUtLC7sQAgAAAACAsiOBhcCampqkvr5eksmk688TiYTU19dLKpUK+cwAAAAAAEA1I4GFwLq6uqS+vl4SiYRks1njZ8lkUurr66WxsTGiswMAAAAAANWKBBYCy2az0tjYKPX19dLU1CQ9PT2SSqWko6Mj//9MHwQAAAAAAOVGAgslSafT+amCzmO6uw8CAAAAAAD4IYGFaVEjrzo6OiSZTEomk4n6lAAAAAAAQJUigQUAAAAAAIBYI4EFAAAAAACAWCOBBQAAAAAAgFgjgQUAAAAAAIBYI4EFAAAAAACAWCOBBQAAAAAAgFgjgQUAAAAAAIBYI4EFAAAAAACAWCOBhaqXTqelq6tLenp6JJvNRn06JUulUtLR0SGpVCrqUylZJpORZDIpyWRSMplM1KdTMptjJ5vNSk9Pj3R1dUk6nY76dEpme+xQbqNDuY2O7bFjc7m1PXZsLrcidseO7eXW5tixvdzaHjs2l1vbY2cmSGChamWzWWlpaZH6+nrjaG9vt+IGl06nJZFIGOfe2NgoXV1dUZ9aIO3t7QXXvqWlxYobnO2xk0wmpbGx0Tj3RCJhzQ3a5tih3EaHchstm2PH9nJrc+zYXm5tjx2by63tsWNzuRWxO3ZsL7e2x85MkcBCVcpms9LU1JQv0G1tbfl/19fXS1NTU6yz1el0Ol8xNTU1SVtbm1HRtra2xvrm3NbWlr8ZtLW1GQ2MxsZG6enpifoUPdkeO8lk0oiT1tZW4ybX0dER9Sn6sjl2KLfRodxGy+bYsb3c2hw7tpdb22PH5nJre+zYXG5F7I4d28ut7bFTDiSwUJVURdrW1mb8fyqVyhfyxsbGWN7cstls/hyTyaTxs66uLuPmHMcKtqOjw/X8MpmM0bhwfra4sDl2UqmU6/lls9l8Y8Pts8WFzbFDuY0W5TY6NseO7eXW9tixudzaHjs2l1sRu2PH9nJrc+zYXm5tj51yIYGFqpNOp/NPZNzoT23ieHNTFahX5eN8chC3Cladm9cQYr2CjdvNzfbYaW1t9b2u+lObON7cbI4dym10KLfRsjl2bC+3NseO7eXW9tixudzaHjs2l1sRu2PH9nJre+yUCwksVB2VnW5pafF8TZxvburJht8Q0DhXsKri9BPXm5vtsaOeSPrNgY/zzc3m2KHcRodyGy2bY8f2cmtz7Nhebm2PHZvLre2xY3O5FbE7dmwvt7bHTrmQwELVUTe2pqYm39fF9eamKtf29nbf18W1glWVZrHziePNzfbYUTe2YmsPxPXmZnPsUG6jQ7mNls2xY3u5tTl2bC+3tseOzeXW9tixudyK2B07tpdb22OnXEhgoero85uLFXD95haXCkqf31xsJw+9go1LBaUq12I3BxFzEcg4NCxsjx19XYJi9JtbXBoWNscO5TY6lNto2Rw7tpdbm2PH9nJre+zYXG5tjx2by62I3bFje7m1PXbKhQQWqpIq4EEqzEwmk6+g4rJzg7o5BLnZ9vT05CuoOGyfqm4OQStM1bDwGwoeJptjR2/UBbnZqi2QGxsbY9Gosz12KLfRodxGx/bYsbnc2h47NpdbEbtjx/Zya3Ps2F5ubY8dm8ut7bFTLiSwUJVKfeKiKqjGxsaQztBfqVl/VUG1traGcHZHJJNJz0ZDKU9c9IZFHJ7O2B47pT5xUZ+1q6srhLM7oqOjw/O62hw7NpRbPzZce6/YodxGK+6xk81mPTuutpdbm2PHhnJbzbET93Lrx4bYSafTgRbbtq3citgdOzaU22qOnXIggQUrqQZFU1OTNDY2Smtra0Eh1ivMIDe3RCIRWoY9k8lIW1ubcX7OYdB61r9YBZvJZPKvDYOqPP1uXKWsO6BuhGE8GbM9dlKpVH4XEnVDdV5fdbMNcnNT32VYT8bUd+13XeMaO6rcJhIJSSQS0tbWVvCdx73c6te2ra2t4DuI67XX/55X7NhQbhsbG6WpqUna29sLpi/EudzaHDt6R9erTMa53NocO+p+q8paIpEo+M7jXG5tj51kMpkfbdLS0iJdXV1WlVubY0dPkniVybiWW/X3bI0d2/tYtsdOGEhgwTp6g8J5tLS0GBVsKYvwBdnZoRz0c3IezkqolEX4wqxc9YrT68ZVyuKZQXYFKQfbY0ePB/1wu75BF88MsptPOenX3+u6xjF2/Mqtcx2IOJZbPR70w/kdxPHaK0Fix7Zy6yybcSy3tsdONps1zturTMax3NocO373W+f1jWO5FbE7drzKbSKRMMpmHMttNcSOniDxK5NxK7fOc7Itdqqhj2Vz7ISFBBasoleWauRJOp2Wjo6OfIXlrESdNzevClY9mSm2qN9M6OfS0dEhqVSqYESN8+/rFWxra6vnyAN1cwmDs1EdNInltdimqoQrucig7bGjj3pLJpOSSqWkp6cn/5ncvnv95ubVaFC/N6wFKp0No6BJrChjx1luM5mMpFIp47M4P0ecyq0+cqmnp0dSqZQkk0nPIfRxuvZuf69Y7MS53GYyGenp6cl3pNyuf5zKbbXEjvquS0lERF1ubY4d5/1WtXVUJ9btu49TuXX7ezbFjrPcZjIZSSaTxmfRr3+cym21xI4+aqeURETc6nybYqda+li2xk6YSGDBKuoG5jYPOZ1Oez4J0Cs155PLbDabrwCC7KgxE6rh6VYRqQrWrYLRK9impibj6VEmk8l/7mK7sZSLqlxbW1uLPn1xPklzrmHT1dWV/1yVZHPsqEUb3a5xNpvNNyzc4kq/ubW2tho371Qqlf+9YXUGVCy3t7cXfWoal9hR5dZt/YCenh7PzxGHcqtvN+68xul02rNRF5drryslduJUbuvr3df90DtkfomIqMptNcWOPn2llEREVOXW9thR5+d2jdX379YZjEO5dbItdlS5TSQSBeU2m80anXmvREQc2mrVEDv6cgOlJCKirvNtjZ1q6WOJ2Bc7YSOBBasUG/7rN5xVr4RUBd3S0lLS/PmZUA1+rwq8WIZfVUJ6Jev3JLbSGhsb8ze5IEksvYJtbGyUlpaWfOIlyPz5mbI5dtTN36vhVezpinq/OlpaWozPE+b2uqoctLW1BRr6H4fYUX/bi9/niLrcqkbbdJ6KxuHa60qNnajLbZBh+35TGKIut9UUO+paJpPJQNNGoi63tseOunZe5ctvJEzU5dbJttgJMlXLq1Mch3JbTbGj6lC1JlOx8hd1ubU5dqqtj2Vb7ISNBBasEmT+erGEij5lTB3t7e0Vv6mpBqlfJajO2+tcnDcI9Rmj2FlCfRfZbNb3muvfVU9PT8Fw/JaWllCeCtgcO6pR4XUDUut0+D3dSqfTxs1Y3cij2BZYP9diyR8lytgplsAS8f8cUZZb9Z17XSe11oLfU+kor73TdGIn6jq/2LoTfp3iKMttNcWO+i7UuXpd82w2m6/3oyy3tseOX0dR5Og6mn4jGqIqt062xU7QtYb8OsVR32+rJXbUd6HO1euap9Pp/LlFWW5tjp1q62PZFjthI4EFq6iMdLHK1ZmIcKus1NzosG5o+nQML0EXmMxms/nzj4ptkN4/AAAfrklEQVSzcnVL/uhTfnTpdFpSqVSonRibY0dda7+OYpAki4jk12+KcitjPfkp4p6IUDdrZyM1ithR51asvOmfw63jGUW5Vdfaq7FfyuKeUVx7p5nETtjlVj0R9qpHdHqn2K2OiqLcVlvsOO+/zkSEqvudUy2iKLe2x446H69zL2VB57DLrRubYkeNxAhSLvVOsds5RlFuqyl2nMlPkcJEhLqHOfsGUZRbm2On2vpYtsVO2EhgwSqqQNfXu68LodPXBorDzgv6bjZeI2nUjdmGbLn6LvRGhDP5oyezomZz7KiRDn7XUt2YbeAW5871K/SERNTU+bqtC+Gkrw0U1u58ftTTar9rGZc4D8K22FHl0m3tPSd9CkAc7gHVFjtudaSeiPBamD4qNseOagf4TbOLSx0ZhE2xo6+fFmTkiHq4FyRZGoZqix23OtI51c6vXxAmm2On2vpYInbFTthIYME6qiERpMLUO5NxqLDUsGavJESxyjUOiSBF3Syclaue/IlbxWpz7Kj57F7nXSyBFafYUQk5ZwNUv+b19eHtMlWM3qgL0llXncm4NOoaGxt9O1bFPhexM3164jxIh0t1COKQFKq22FEJOWd9rid/wtplKgibY0edu9f9v1gSIpPJRF536myLHX3B+SCjTVSbLQ5JoWqLHZWQc9IXRI9D4lOxOXaqqY8lYl/shIkEFqyjV5hBnrKrhkdcCrlfBek3NFqNMojL5xA5upimTn8qGacRWCJ2x06xRpnf0Gj1ncQlmagW0/R7shSnUTQiZoIkSDyohkccrnmx8qc+l5u2trZYlWEbY0fv5BaLB/0pchyScNUUO6oe9Bo1HMcOQbXGjt/0U/WdxKkM2xg7+uiYYmVQPRiISxKummJH3Zu8Rg3H8WFvtcaObX0sG2MnLCSwYKUgO1AppazTETWvylX/vHGqqFTlqm4YqpHX2NgoqVSq6O6EUajW2PFKYOnfSVy+A5Ejyc/Gxsb8v1UsqS2M4zYVTMR/wWSnUtbpiJpXEkL/TuLyHYjYGTtBdhFSgq7TEQc2xY5KfqopeXoCoq2traTyHaZqjB2ve6vzO4kLG2MnyA7ROr9kdJzYFjsqNtSUPGd7vpTyHZZqjR3b+lg2xk5YSGDBCj09PdLR0WE0hIMmIqJOQmSzWeno6PDdMUVxe8oXdcWaTqelo6PD9Qbmtr20frPTb4JRXf+urq6CufzVGDtuT2qiTl65lVvFbYtg/bvQv6MokkBe1z5oRyXqBJZfuXVyG0kZdQLCrdwqcYkdtQOr2/+7xU7QxmZYSQi/3QW9yq1TlLHjdf5+sdPY2Jhfy86ts6uX7yiSQF7lNm6x4yVo7LiNpIw6AVHsfmtj7JSSiIg6CeFXbnW2xY4avd3W1ubZnlflO6plB9zKbTXGjm19LBtiJyoksBB76mZVLGvuVcGqzk5U2Wm94VmMc25/1BWriPguZq7v+uH1HahdwSpZsba1tbk2WvwalHGJnXQ6LYlEwvXvlxI7zrn9YSWvksmka0fVr9zq56tix+13pNNp350XK8nv2utx5Xbe+lTVqKbylLIJgXP9tKiTV8U6gnGIHX2qipNf7Og/c6uzVIO10tMx1DV2driKlVunqGJHTU90lq9isaPO16+zqx7IRMGv3MYldryUGjv654w6ASFS/H5ra+w4pzq6nZ96GBnVtS81+Wdb7Khy6deeb29vj+RBo1+5rbbYsa2PJRLv2IkSCSzEghoK6UVVoF5bteqLhre1tUkqlZKenp58g6OSI2iy2ay0tLR4Vh5qfniQc9Ar17Aq1nQ6LS0tLZ6dDbUOlFeDVF33qEb56E8fnJ2ZTCYjjY2Nnk8moo4d/Tt262yXEjt6AivM5JW6dm5PHv3Krb5AcRSJkmw26zuyrdi1TyaTRgK0o6Mjf+3DWNQ0nU77frfFyq1OT0KElYDwq9OKlds4xI7eqHd+D8ViR303qmGaTCYllUrlF6AN2ombLr3cuu1w51dunaKIHb2z6HzqXix29AWKo+pwZTIZz7JbrNxGHTsiR+oer8R8KbGjykiYCYhsNut5bsXKbRxix49f7Kh2qjr/lpYW6enpkVQqFYsRHMXKrVMUseOnWOzo1z6qREk6nfa8tn7lNi6x41VuS4mdKPpY6hy96sxidX4cYieOSGAhcqriL3YD8hvJkM1mjV0Z9MMvOVMOQYbYBh2FoSrX1tbWUCpWVfEX63T4nb8616iTV15/32uaj/7zKGJHv3lON+51qnEd5JqUg94JLpaM8NLY2BjZKJ8gHa1i1z6dThcs4quOSo7+CdpgCxo7qoEUVgIiSHKtWLmNKnb0DpNfx6nYte/p6SlYiFWV20rW+Xpy22+UYFxjR/87Konj5Bc7+pSMsPX09BgPTFTi2ymusaMnydS1d3sIEDR21PcYRgJCPajTr5fbyHC/c48ydlSyoKWlRVpaWqS9vX1a5VZPwumH1yjwcshms9LV1ZU/99bWVtc4LVbn68KMnUwmI+3t7fnzVw863V7nRV9uI2zOctvU1DStchtV7Dg3aGltbXWd6REkdsLuYznr/EQiUXKdH2XsxBkJLEROf5o+0xuRfpP3ukmWm94ommnSwHktwjh//e9Np/ORzWZjm7wqRZixEzR5VQq9cRGX5FUxfk8EK0mfglYOyWRSWltbfRu35aTqnHIlyfQ6rNIJCFXHuY2YLEUUseN82q92fZvu02dnx86rU1ouzpGZpYzS8xJm7DiTZKWM9tFFsT6Rc3fembZ5wo4dZyeyHO2UcrX7inHbtWu6MRu32JnOPcCZkOnq6qpYuXXbqbEciY84xE6pDzijiB293OqJFK8EbjFRxo7z/IOseeUUZh9LL7fOc29qaiqpvo77phxRIIGFyOmdgDBuSOWmOgHF1lMKIpvNhj4fWx9BFkYnpBzCGmVUCZVIXomYiQEbkldR0ctYHLaaL5X6nsu5zo2e0Kt02VcJD9tix2uqiqqL4v553KYVq7VPZhJLYcWO2wgv9Zni3l5Qo8zV7ryK/tAhzh0U1cbRO136yOXpJnD10XuVoo8y1zu8+ii2OO8Uq8eOmi7a09NjjBqPc5tN1Zmtra2SSqUklUpJV1eX0d6fTt0ZduyoJQJSqZQxjTfObVCvcqvXOzbEjp5oy2QyRuyX+v2H1cfyqvOdS0/ENXZsQAILsdDU1JS/QduWxFIVVUdHR0nbznpJp9OhdobUTU6vWON8UwuSvMpkMrHsEARNXqVSqWklV5LJZOTJK7XGSFzjx5ZOr5dKJUyC7jo3E+VImETBb52VUtapi4rfmnjTHcWkq3TseE1PnOkIuLCop+9u17gco+AqSZVZr2s8k/hRnelKUrHj9ndsKLsqdtzu63oSLo5tNlXvuK2z51y6odT7WZix4zbSR18+II6JiGLlNpVKWRE7XmVTTaubTlsujD6WX52fyWRiHTu2IIGFWFA3ClWxlFoxRZmsUDeK1tbWkrad1d8f5UgQdb27urqMBEvQm1qYU3n03d3cGkVe61x4Xd+wpz/qN123v+u2xkix9aXCjB3V4FRbievc1ipoaWnxLZtRlFv19NHZ+NUXX1fx77fIe1TlVsW3fu1UY16PHbd1InRRTMFTo8ecjdJUKmWUW691IpQwy22QRYJL3XEyzNgptqHDdBK6YZbbYmtrlZrQDbvOV0m2+nr33cmcu2IVE3a5DbqwedCYCLvOL5ZgKyWBFXadr9bc8pvqrl4T5HOEHTuqveB3H9WTWH6xEcVSFep+6nXN9PZokPUow4wdr3utrpT2ftjl1qudpgvaV4widvzqfBEpqa8Y1VIbcUcCC7HgXKTOq2JyG2GinmC6JTTCohbEFfGumNyeGOlDlKPKwjsXJvW6qbk9tdCHyYZ5vm5D//3WKvC6QajvaTpz6afLa9cWvzVGvBaJDjt29NjWG0Z+61x4dS6jKrduDSMbrr3iTGBN59pHUW5F3BvVfuu7eDWqwyq3QXe4UrEcZD2aMGMnyG6keoIlSCM5zHIbZGF4FctB17MLu87Xt6j321GztbVVOjo6pK2tzXNdmSjKrYohr+ur6tP29vb84ZVMjKLOVwkGrySK+mzq2nd0dHgujh52na9io1hs6/W/Vx0UReyoe1WQ3X7VuRXb3TLMtlqQelGfTuj1PUUZO0GSmsWSWFGU2yAJLJFgSawoY8dPkCRWVG01G5DAQiy47e7irJjUv53TT9QTnCgTWOoc9HnmesWUSqXy/9Ybd/rTsyiHkeoJOHVe+k1NH26sNzBU4jHsylVv9PT09Bjz2tXIk2w2a+wA4naDcFsbIwz6LmYiR2/WahqtemKkN46cN+eoYkdvjKnGsmqo6qOWnKNqnJ2aqMqtc8SJ3gFWSSG1UGncrr1I4YgTvXGpyqZzJKLz2kdVbp1TCPXdFNU5qsWp/RrVYZbbZDJZdHSSiocgUyPDjB21/Xmxv6PKYpBRTGGWWxXHxRJrpaxpF0Wd7zdt3GsHXLf7VRTlVo9XZ3zoI1CCJJ+jqPPV33Q7H31EdLHEfxR1vp5c9otttaC2eq3baJkoYkfdm4otl6ASLX4JlyjKrVub3UktHeK3nloUsaMnzov9Tb2971Y2oyi3en+vWP2v9xXd4iOK2FH1YrG/qfcV3T5rVG01G5DAQmy4PcFwPp13a9RlMplQ1m/xoxIQ+pMmt5ERbjfyZDLp+4QqDKrxoF9DtxFNbg1YNfUwbHrSR3Xq3a6vc9t7nVpQNGx6wq2trS3fifeb4uOML/WzKGJH38lFXyjUb4qP8+lqVOXW2SlwJp91cbz2KuGmkiXO5LPO69pHWW71ToHf9tB6/eMcVRBVufWjPleQmIhDna8rZRRTHO63TqWMgIsidvREib6YtTPxrxbo1h9+xaHc6kk2tZi1/nBI/0zOtTR1UcSOnjzQr7O++Y5aHD2VShmfNQ51frHEjrqfdXR05NtEbq+NInb0doLXFDT1PehtIrfXRlFu9TamV8w2NTXll0rwe20UsRNkBKuif1fO+3FUdb6qX4JMb9cXpne25aKInSCjnxVnf8D5s6jaanFHAgux4ZZEETGn90Q5ysqPqvydDWj9KUiYT19K5ZaAEyncBjZOnRYRMzb8nlCU8jQqLM4Eod8NVn3OOMW/M7nsd12DPo0Ki349GxsbfYfZx2GKspPesPN66qtEMXzej/5kVdX5XmwaPq+SFHGKk1JEPZV9JlSSIs5xoo/o1A+3zqU+silIUq7S1Eg+t/N361zqSaM4JGr1pFqxB6Ii5qitqOnXUq2zqlP3AHWdS12Pr9L0nSqdsaDaQOo6x22DFb0cNjU1FcSKOl9VRuO2I60+Wj7IfUn1A+KyyYo+0yJI+yWMnSlL4TeyyklPIMal7MYdCSxUVCkJD9XAc245qm5+fg2mSijl3NVTMK91gaLYNrWU89d3UlT0BEvYu5UE/RteazK5UQ2pMHZ7Cnr+ehLIb5FMvREbhqDnrycQ/ajOfRi7PQU5d71hVywm9ORnGIKcv96wKxY7xXbzKaegcaOPTC12Xn67+ZTbTOq2UteSqoSZ/N1SRjFVwkyvWSkj4CohyPmnUqn8SJli6wOFWW5Fgp1/MpnMn78ql17vC5JcL5egdb46d3VuXrEetzpfbyeoEed6DOmJNlWOwyoHxc7dORNBrTfW3t6evwerc1V1aJiJw2Ln73zQqK9Vp74PlXBQ9+Uw69BUKiVtbW3S0tIibW1tBfdJPTESpO8U5oMMNbpITYF1W/tPH1lVLDEY9oMMtdRES0uLtLa2us5QKaXvpPoocXnYGHcksFAxat2noA1TZxLFOQRzOrsTzkRLS0tJT1LUTVqkcPHf6exOOBOlXntnAk6/aauF88NMYqkGQhBBhzerhl0YCz8nEonA33FXV1fRzrn6fsK4MZcaO+3t7UWfGKmyHcbolKDlVq9PijWYw+rMlBI7evLQr8EcdDHXcghabp2dAr9Yc9t1sVJKrfOdomyAllpunaIexVRKne8myhFwpdb5Iu4P7HRhltvpxI7e3nETdBHmcii13Lo9sHOKW52fSqVc1xtzfm9hXnf194qV22w26zkC0fm9hZ04DHLtM5mM6whEZ1s+zDIr4r35jPOaltJ3Cut+67Xpkls9pH/OYuU8rPjx2nzGbb3UoH2nsMuu7UhgoWL0p0NBn5CpBqjX/GF9R5xKJlH85oN7UZWsvmC7XpnpSaxKDzEu9dqLHBnpoK63nrxS1P9XOgHnNx98JsIaWq+vm1Cu6xTm0PrpxE4xYQ2tL7Xc+i3U7vydYTwVLjV29CfbXp9X3yWskkott/ooMq9Y039npZPm06nznYrt2FZJ5Si3xXZsq5Ry1PnFdvurpOnU+cXqxLDKrcj02wt+99MgO9CVw3TKbbH7aZzrfH0UnNvnVUn0sEasllJu9VFwbrs9qiR6WAmgUq+9PoLSbbSQSqKHkYBQ9UcikSgY1en2/TuTWH5retXXV3YElt7HUKMJ9RF5bt+/nsTyekAU1oNevX/a3t5ujMhz+/6dSSyvOjOsh+zVggQWKsK59lPQhpFKkPjdVNSuc5XkfLIRpGGk7xbhdUNXO+NV0nSvvb5WgddnTqfToW39HvSJkVMmkym4Qfgt8l5u+lPS6SSxnA0P/eZX6eTbdGNH59VwCmNdhemUW+cae86F5sOcmlRq7DinZzhHIqrdQ/22Jy+X6ZRb5yg4PXay2WzRqT7lNJ3YcRPFWlLlKLci0Y1immmdr0Q1Am46db661m7ro+gPi+Ja5/vtTBZmInc65dZvVzi9To1jne8nzJHaIuUrt0rYHfhyXnuRcJI/Iv4P8lV5cEsCOe+3zrolrGnL6rq77fTpt5C/XtbdknBhTFtW9aVbvOiJLa86Xf3cq53vt2EATCSwUBF6wmA6c4DDXCvKSa+gShm6qjeKolxEcLrXXt8pKcpFKPXFa0u9nnrjs7W1Vdrb241FOCt9Y9AbANOZMqone9rb240dkcL4TqYbO873q3Uuwpw2O91yK2Kus6DOX3+aGUZ5nm7sZLNZI06cvyOs2Jluue3p6TGmEqjF3cOcsjyT2HEKM1nu9jdnct30ZEaYC8nOpM7XhZksd/7N6ZRb9V0lEon8TngdHR2+D5HKbbqxo498amlpye/up68NFOc6X9XvjY2N+Z0Vk8lkSTufzdRM2wtOYa7zKVK+citiTmEOowNf7msf5jqffqMfi41adt5vneupVTppXmz0Y7GRp3pbTR8BpbfzK6nYyFm/kafpdLpg/U/n6K04bHphCxJYKDu9UZHNZkuaA6wq1yh3QnJm8UtpGDU1NUWavJrJtVcLW0eZvHI+ASp13bNMJlPQmVc3wzAaRfqC09NZ98xtt6REIhHKdICZxI7IkYaTMxGkvsswOsMzKbciUrCFuroWYT8Nnkns6I2jMGOnHOVW70CHXW5nGju6KBaSnUm5dQp7FNNMY8cp7BFwMym3XuvAuO3YVgkzjR2vdWDcdmyrhJmUW+foVf0IOwE03Tpfp+69YW20U85yqyddwmp/lvPaq2RuWH2XYkl6fTkTN15reoVRblWcen3Pqk7ySwR6rQfntktnuanr5tWmVeXAqw7xWg8urDq/mpDAQtm5LURXSsMoyuGT6kbqfAoUtGEU9dBPm6+9iPsCktNpGGUyGUmlUpJKpUIbSeC2gOd0G0bq3MNIPigzjR0lm83mzz3MHTdnUm6dwjx39ffKFTvq+oc5gqZc5VbkSMyFGffljh0RyY+oCUO5yq2iEqFh3QvKGTsiR763sB4ilaPcqsS/305clVKO2FHJZ6+duCqlXOU2mUzmr32QDUnKpZx1vnpvWA+LRMpfbpPJZGi795X72oscibuwEhDqGnsJuhh4Op3Or58V1rkHObdin0/p6enJn39Y7bVii9wHXcg/k8lIV1dXfi27qPteNiKBhbJTNzG/OcBhNpBLoW5ibjfSmU4tCYPN117kyDV2GwIc9g6U06GusbMhEPYOlNNlc+zYXm5tjx2by20lYifM5GG5y202mw21jJc7dsK89raXW+r86NgeOzbX+bZfezX6yGuUbJBdNqOiT/MutpB8HKm6xWudSLUOXVgbERzLSGChIrwqflsaRl6NYFsaRl7/H/drL+J9/rY0jNzY0jCyOXaqtdzaHjs2lNtqjR0byq2I3bFTreXWhtip1nJre+xQbitLrbdVbBdNv2lsUclms8aO527UKCe/3xEVtUSAX51YLIEVx7rURiSwEDobGkZ+bGgYebH92tvQMPJiQ8PIj+2xY3O5tT12bC63InbHju3l1ubYsb3c2h47Npdb22OHcltZfmsUqgSW1yihMKdZuym2RINKYLm9Jp1OSyKRiPQ7KTblT8WN13ttrEvjiAQWIkHDKDq2X3saRtGxPXZsLre2x47N5VbE7tixvdzaHDu2l1vbY8fmcmt77FBuo+G3DpO+U3Rcy7LXOlN6XRTnsqxi3kmVB9viKa5IYCEyNIyiY/u1p2EUHdtjx+Zya3vs2FxuReyOHdvLrc2xY3u5tT12bC63tscO5TZ8apqbM4FlQ/JK5OhOuHoCy5bklcjRnXB1JK/KjwQWIkXDKDq2X3saRtGxPXZsLre2x47N5VbE7tixvdzaHDu2l1vbY8fmcmt77FBuw+dMYNmSvBI5ulOhSmDZlLwSKVzDi+RVZZDAQuRU5WRDxepG3RhsqFidbL/26sZgW6NI5GjDyNabmu2xY3O5tT12bC63InbHju3l1ubYsb3c2h47Npdb22OHchsuPYFlU/JKxExg2Za8EjETWCSvKocEFmIhnU5bUbF6cc7VtgnXPjrZbNbqmxqxEx3bY8fmay9i9/lTbqNje7kldqJje+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/X2pqako65syZk3+/+r9FixZF+CkAAMCxjAQWAABAlevs7JQ5c+YUHCoxVVdXV/Cz5ubm/Pvr6uqktrZWent7I/wUAADgWEYCCwAA4BilElgkpgAAQNyRwAIAADhGkcACAAC2IIEFAABwjAqawPJ6nfr/gYEBmT9/vsyaNSv/fw0NDdLX1yciIv39/ZJIJKS2tlZqamqktrZWEomE76LwnZ2dUldXZ0xz7OzsnPmHBgAAViKBBQAAcIwqVwJLJZpmzZplJLFqa2ulu7s7n7iqq6szfl5XV+f69xoaGozF5PVEViKRKNvnBwAA9iCBBQAAcIwqZwKrv78///99fX35pJXbz3t7e/M/d46qam5uLvo7GYkFAMCxhwQWAADAMapcCSw90aQsWrTI9+eJREJqamqM3Q77+/uNaYlOnZ2dviO3AABA9SKBBQAAcIwqVwLLTW9vr+/P58+fn58iqKikV0NDg+t7BgYGfH8nAACoXiSwAAAAjlFxS2Cp/wtyAACAYwsJLAAAgGNU3BJYc+bMyS8GP2fOHN8DAAAcW0hgAQAAHKPilsByWxcLAABAhAQWAADAMStuCSz1fyzSDgAAnEhgAQAAHKPilsDq6+srek7FzhUAAFQnElgAAADHqLglsEREGhoapKamRmprawv+XrFdCgEAQPUigQUAAHCMimMCa2BgQOrq6vLvraurkzlz5khtbW0+sdXX11fCpwQAANWABBYAAMAxKo4JLKWzs9NIZM2aNUsSiYT09/cH+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/W+/uSfUzNwcRwAAAABJRU5ErkJggg==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2052" name="AutoShape 4" descr="data:image/png;base64,iVBORw0KGgoAAAANSUhEUgAABLAAAALmCAYAAABSJm0fAAAgAElEQVR4nOzdeZxj1X3nfbJN/CRPXklmyXiSJ4mzTOK8MpmZLBNix05sGYMNgmBju4wNBFewjR1ksHFRxiLGlgMI47LAuBAYBBRlA0WxFKZbLWi6C9GbelE3ohvo6lbvu9R7lfbl9/zBXNU90tVaku6V6vN+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+Mj4+bVJk1agAA1EaABQCwrHp/rbdCAGKFGnoVrx2wuFT7nR4KhWRoaEg8Ho9JlVmjBgBAbQRYAADLIsDqb7x2wOJCgAUAWAgCLABAU8qXWYRCIfH5fOLxeGR0dLTu5rzRaLS07E7rJxqNKsdoz7lcLhkaGhKXy1V6TBvf4/GI0+mUoaEhcbvdVZd+xONxmZqaKp3j8/lqBiba8aOjo6WfaWpqSuLxeMVr0GgNMKYPsMqvi4mJCeU1N6K/9qpdS0YCgUDp/fV4PBXvb3mN2hfa8vHKz9P328hnodFrU/+Zi8fjMjExYXitRaPR0nP1aihfnquvvdHPiP51195D/euF5gQCAeX6mpiYMLyey38HN/PeiTT2O7hcvWu/3hja57k8wNKOcbvdMjQ0JE6nU/ldv9DaQ6FQxfHlr0+zNQAAzEOABQBoiv6v1D6fT4aGhiqaz+czPHdqasrw+KGhIeWLdrVjtLCj2nPlX5xDoVApYGqkxkgkUgrNypvT6Sx9mWmmBlSnBVjVriP9a64Xj8dL59a7lvQafX/19NeL0Xlut1ui0Wjpy2+jn4Vmrk3tenO73co4+mstEAhUfT3cbndF2KAFCePj41VrN3oda72G+tcIjWv2eq52PbTzd7C+tmY/n4FAwPDadjqdMjo6qgRYtX7u8qCp2drHx8erHq9/fZqpAQBgLgIsALCI2NmifOZHiY61rzyWakud+vDG6XRKIBCQaDRamv2hPVf+xUb7gq2dIzI/k6Pal4WFLCGMRCKlL1H62TzT09PK43raF/PR0dHSX/UjkUjpS6LL5WqqBrOceuYJ2fPZSzvWTj3zRFvq1H9xHB0dLb2G09PTymteHr5oX4JdLpdMT0+LiCizO4y+0Mbj8dL7q59ZEY1GS/0ZfSGvdq3rr1un01l6Ph6PV3wWyq+NZq/N8s/c+Pi4TE9PK6+X9px+ZkwoFCq9juWBhr4+t9st09PTEo/HJRKJKK9HOf37oj+nPOSwguxujyRWvKtjLbu7PWG19tq53e7SexqNRpXXVD/LSH89lL8P+tCm/DPQyu/gerU5nU7l8xmNRkvXcPlnWv95b3YJYbO1N3J8tWCQP0IAgHURYAGARcymimK7ba5j7ZKRRFvq1H95Mvrru/YFV/8FJR6Pl77UGJ2jfZkeHR01fLyVAEt7bmpqqurPoP+CHolESj9XeWASj8erfsGzYoB1YuxB2XneuR1rJ8YebEud2mtX/r6LqNeM/oum/r0zWjqkfUEt/2KtXUtut9uwFi20Kf/yWmsmhj4sMHq+fLZJ+c/d6LVZ7zOnLRs06k8fbpWfUy0grHa9a32VBypGr4cVZHd7ZG7JOR1rmTduaEud2nWuhbF6Rr9P9deI0TI+7X3QB+6t/A7WxjG6RkSMr2N94GXE6OfRj2UUHrVSu/bZM1rSrb0+RjN2CbAAwNoIsADAInotwKr2P/lGoZP21/BqX2qi0ajhF99WAyx9f9X2adFm42jn6gMsoy9JkUhEQqFQRX8EWK2r99ppXzT1X0y1L8jVlkiJzL+3+kBAe6za8sJq10ytQEYfLBnRrl/9Z6WVa3MhX6yr1djKZ6vea1/v9ei2XguwjALIaDRa2l9MU+960F9j2u+yVn4Ha+93tX39tD71ddT7nLWyiXsrtWsBVrVwPBQKVfyeJ8ACAOsjwAIAi+jnAEs/20PbHLe8tTPA0s9QqDae9qVRf67Wn9PpFJ/PV1qaUwsBVuvqvXbajB+jL8hGs1U05TOfGgmNRMTwmmh3gNXKtdnoF+tIJKJs4q7fmLodn61aM8caeT26rVcCLP1yTm3j/Xobk9e7HspD0FZ+B2uPaTeoKG/ataWvo9YMPX0dzQRYrdSuvxbdbrdMTU3V3ZCdAAsArI8ACwAsop8DLC1QaKTV60uvWgBSa7Pf8qY/Nx6PG27863a7q84oIMBqXb3XzigQMXrfypVfN40GK0b1tDvAauXabOSLtf661YdjnQiwmnm/zNQrAZbI29dF+cbnLpfL8G6cjVwP2nulBb2t/A6udpOB8qbVoV96Wk0rAVar/36EQqGKGw5of5wwCtgIsADA+giwAMAiFkOAVe3LcjULDbBa/SISj8dlenq64g5tRkunCLBa12ggot/Lp5EASwtzmg2wtPe6GwFWM9dmo585/Ubb9WpcSIBVbfYbAdbChUKh0iw6fYCuD7GaCbC096+V38FGMxLr6WSA1ey/H5pIJCJTU1MyOjpa+pmMbthAgAUA1keABQAW0c8BltEX+UYsdAlhu75I6/sr//JOgNW6eq+d0XVTbxlbtWO096/WMiKjY9odYLVybdb7zNVaVtmJAKvaOQRY7RWNRkvvrX4fqkaClvKgt5XfwfXe70bGLbeQJYTtCJbi8XgpECvfU4sACwCsjwALACyinwOsencvExHDvYlaDbD0S1mqLf0rH6/ehsXVvswRYLVOe+3qLc/Uvyf1vswabWCt76vataRtFF1+t752B1itXJv1PnO1QgP9Z8+otmY+W9rssWqbaVcbyyy9EGDV26C8VgjayPugXUut/A42upthvXPqzZYqnx1Z/jMZXePN1l5vz7tqn1sCLACwPgIsALCIfEHkyOlix1rsbLEtdbYSYInML88qXw4j8vYSD6fTWXGO0e3R9WrNxtG+KBktFYnH4+J2u2V0dLRUiz7AMDq+2q3uG5kR1G2F2bOSPXq4Y60we7Ytdeo3zS9/zbX3o/xLq/69KL9etPfV6PrUf2ktD3q068+oz3YHWCLNX5v1PnPaz1z+OYlEIm3dAysajVa9Y55+tpBVAqxi9pQUk3s617KnFlyjPmwxCjSNQlz9dVd+jv4zUL7kudnfwfr322j5dCAQEKfTqfxO1H9ua32mqwVY5QFyq7Vr16JR3folt83UAAAwHwEWAKAprQZY+pDA6XTK+Pi4TExMKBv0ln8Z0//lfXR0tOILuj4I8Pl8ypc8/Rc57YvMxMSE+Hy+ql/Kyu9CWH680YyHWjWgNv3rrV1TExMTyvtm9Hrqvwi73W6ZmJiQ8fHx0pdWp9NpOPNCm2WnXU/l76/RNd2JAKvZa7PeZ07/OdHfqU3/2pYHge24QYLb7Zbx8fHSZ1g/FhpXfhdCo+tZ/97pgxb952Z8fFz5HVs+W6mV38H6z5q2qbz+M2oUwur7K/9M1wqf9deVz+dT+m229vK7EJbXbfTHiHo1AADMR4AFAGhKqwGWyNt/0deHCPovRtU2hi4/Xq88CDAKCiYmJirupmU020tfv9Hdt3w+n2EoUq8GVKffFLz8fa71Hom8fR3qN7qu9z5pAoGA4Z3Jqo3ViQBLpLlrs5GlTdpsGH1fHo9HIpGI4Rf2VgOsWmNpQRozWJo3PT1dcV3q30M9/fVQ63030srv4GqftWrjVLubqxY6Vbvu9GGZ0bXXbO2RSMSw7lo/a70aAADmIsACADQlHo9LKBSq+QUpFApV3atE30e94zSRSKTmsVpftYIL7ZhG/6KujdnoF5hGaoBKe42110x/XTRKu96afe0bfX9rHVOvXq22etdcvWuz3mfOqC/9Z8Xo81Pvc1r+3tQaq3yfJULc1jVyPRsFmvV+R5Zr9ndwo7VVG6O8j2pjNvKZabb2Zo9v9HMLAOg+AiwAAAA0JBqNVg0vtFk31fasQ3uw2TgAYLEiwAIAAEBdRhvMa/R7FFW7uyLagwALALBYEWABAACgIfrNuLXN5/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/h8PolGo1XHikaj4vP5xOl0ls7zeDwSCARq1tjKWAAAAAAAAK0iwLIYl8vVdIDl8/lKz7ndbiUEczqdEolEKs6JRCKl4MrpdIrH41HG9vl8hvW1MhYAAAAAAMBCEGBZTK1ZVkZCoVDpnFAoVHo8Ho/L6OhoaVZVOS14Gh0dlXg8Xre/hYwFAAAAAACwEARYFtNsgKUFR+Pj4xXPxePxUn/65X2RSKT0uD680oyPjxvOwmplLAAAAAAAgIUiwLIQbYaT2+1u+BxtGWD5bCmNNtNqamqq9NjU1FTN2VJaHU6nc8FjAQAAAAAALBQBloVowVEzy/DqzdjSZlNNTEyUHpuYmKh4TE8/m2qhYwEAAAAAACwUAZaFBAKB0gys0dFRZZN1o7v86fekqsYorNJmStUKmsr7bXUsAAAAAACAhSLAshAtAKrWyu/y10yopJ/V1UyApS0XbHUsAAAAAACAhSLAspBAICAul0s8Ho8y2yoUConL5ZKhoSFxuVzK4/0UYG3atIlGo9FoNBqNRqPRaDSayc2KCLB6hP7Oga2ESqOjo6XHmgmwtBlfrY7VDLM/oDQajUaj0Wg0Go1Go9EIsLBA5cGTPtSqxmhfqtHR0ab3wGp1LAAAAAAAgIUiwOohRjOntFApHo8bnuPz+arehXB8fNzwnGg0WvMuhM2MBQAAAAAAsFAEWBYRjUbF4/HUXH5nFGBpdyrUlhVWOycQCJQem5qaqrlXlbZcUL/fVqtjAQAAAAAALBQBloXUCoji8bjh89qsJ5/PV3GOfiaVflP4ao/X67OVsQAAAIB+V0wfMbsEAOh7BFgWMj4+LkNDQ+J2u5UQKB6Pl2Y3lc+K0m+urp/5FI/HS3tdGc200vpzu93KkkB9f+VBWqtjAQAAAP0sd9B4aw4AQPsQYFlIPB4Xt9tdConcbncpaBoaGhKn01m6K6CeNjNKf442W6vaOZFIRDnG4/EoYxvNsmp1LAAAAKCfZbZea3YJAND3CLAsaGpqSgmTXC6X+Hy+mkvzAoGAEnY1ck40GhWfzycul6t0nsfjqbuHVStjAQAAAP0qOf3HZpcAAH2PAAsAAAAAWlTMxGVuyTkihZTZpQBAXyPAAgAAAIAW5Y+vlLkl50jhzGazSwGAvkaABQAAAAAtyh14VOaWnCP5oz8zuxQA6GsEWAAAAADQouwOl8wtOUeye+8zuxQA6GsEWAAAAADQonTkGplbco5ktn/T7FIAoK8RYAEAAABAi1Lrz5e5JedI+rV/NrsUAOhrBFgAAAAA0KLkK++WuSXnSCr0IbNLAYC+RoAFAAAAAC0oZmIy5/9/ZG7JOZKY/lOzywGAvkaABQAAAAAtKJzeJHNLznk7wAr8v1LMnjK7JADoWwRYAAAAANCC/JFnSwHW3JJzpHB2q9klAUDfIsACAAAAgBbk9tytBFj5WMDskgCgbxFgAQAAAEALMm/coARY2f2PmF0SAPQtAiwAAAAAaEF6o10JsDIzt5pdEgD0LQIsAAAAAGhBMvg/lAAr/drVZpcEAH2LAAsAAAAAWjDnf4cSYKXWfcDskgCgbxFgAQAAAECTiukjSng1t+QcSax4l9llAUDfIsACAAAAgCblT6yqCLDmlvD1CgA6hd+wAAAAANCk3MFxwwCrkNhjdmkA0JcIsAAAAACgSZmZWw0DrPyJVWaXBgB9iQALAAAAAJqU3nKFYYCVOzhudmkA0JcIsAAAAACgSam17zMMsDI7vmt2aQDQlwiwAAAAAKBJieXvNA6wXr/G7NIAoC8RYAEAAABAMwopw/Bqbsk5kgqdZ3Z1ANCXCLAAAAAAoAmFs1urBljJ6T82uzwA6EsEWAAAAADQhNyR56oGWHNLf9Hs8gCgLxFgAQAAAEATsrs91QOsJedIMXXA7BIBoO8QYAEAAABAEzLbrqsZYOVPrDK7RADoOwRYAAAAANCE9Ea7ElglXvrPyn/nDo6bXSIA9B0CLAAAAABoQvKVdyuBVXrTpcp/Z3Z81+wSAaDvEGABAAAAQBPm/O9QAqvsnnvVAOv1a8wuEQD6DgEWAAAAADSomDqgLh9c/k7Jx5Ypj6XWf8TsMgGg7xBgAQAAAECD8idWqWHV2vdJYfYt5bHkK+82u0wA6DsEWAAAAADQoOz+R9T9r7ZcIVJIqXci9L/D7DIBoO8QYAEAAABAgzIz/6buf7Xj2yIiklj5x8rjxcROkysFgP5CgAUAAAAADUq/9s9KUJXb/7CIiKTWfUB5PH982txCAaDPEGABAAAAQINS6z6oBlXxl0VEJL3lCjXYOjhucqUA0F8IsAAAAACgQYmVf6QEVYW5HSIiknnrG+rSwugdJlcKAP2FAAsAAAAAGlBIHZK5pb9UCqkSy98pUkiLiEh2z4+UACuz7V9NrhYA+gsBFgAAAAA0IH9ynRJSpVb/bem53NEp9e6EG//JxEoBoP8QYAEAAABAA3KHJtSQKvyJ0nP505vUcGvVX5tYKQD0HwIsAAAAAGhAdtdd6jLBN79Weq6YPipz/v+gW174X0UKGROrBYD+QoAFAAAAAA1Ib3OoG7XvuVt5PrnyD9UN3hO7TKoUAPoPARYAAAAANCC18Z+UgCp/5Fn1+bX/oD5/ImhSpQDQfwiwAAAAAKAByVf/Up1hdXqT8nx6y2eU53MHf2pSpQDQfwiwAAAAAKCOYm5WEi/9p/k9rpb9ihQzMeWYzFs3qUsMo3eaVC0A9B8CLAAAAACoo3D2DSWcSr7y7opjsnt+qG7yvs1hQqUA0J8IsAAAAACgjnxsmRJOpdafX3FM7siz6jGbPmZCpQDQnwiwAAAAAKCO7L4H1NlVr19TcUzh1AZ1ltbq/2NCpQDQnwiwAAAAAKCOzHanur/VTlfFMcX0YZlb+gvz+2Qt/28ixbwJ1QJA/yHAAgAAAIA60luuVO8weOBRw+OSK9+lHFdM7u1ypQDQnwiwAAAAAKCO1Np/VIKpwvGVVY57n3rcydVdrhQA+hMBFgAAAADUkVj5B+rMqkTU8Lj05k+rM7UOPdHlSgGgPxFgAQAAAEANxdQBg72tsobHZt78urpX1q67ulwtAPQnAiwAAAAAqCF/ck3Z3QXPrXpsbs/dyrHpbdd3sVIA6F8EWAAAAABQQ+7QE0oolQp/suqx+SNPq8duuqyLlQJA/yLAAgAAAIAastE7lVAq8+aNVY8tnAo1PFsLANA4AiwAAAAAqCGz9V/Vfa1231P12GLqoMwt+bn5/bJe/h0RKXavWADoUwRYAAAAAFBDauPF6p0FjzxX8/jEy7+r3rEwtb9LlQJA/+rZAGtmZkaCwaAEg0Hxer0yOTlZ+m8AAAAAaJfkq/9LCaTyp8O1j1/zHuX4wsm1XaoUAPpXTwVYk5OTMjw8LHa7XWw2W802ODgoIyMjMjMzY3bZAAAAAHpUMXdGEi/+5nwgtexXpZiJ1zwnFf6kOmPr8FNdqhYA+ldPBFhjY2OGodXAwIA4HA6lGYVZDodDwuHafyUBAAAAgHKFs1vVTdlf+bO652Te+GrZnlk/6EKlANDfLB1ghcNhGRwcVIKosbGxumFULBYTv98vIyMjMjAwUDrf6/V2qXIAAAAA/SB/bKkSRqXWX1D3nOyukbK7Fn6tC5UCQH+zbIDl9/tLs65cLteClgIGg8HS7Kzh4WGJxWJtrBQAAABAv8ru9SphVPr1z9c9J3doQj0n/KkuVAoA/c2SAVY4HBa73S6Dg4NtXfo3NjZWCsQAAAAAoJ7M9pvV5YA7vlv3nPzJNeqsrTXv7UKlANDfLBlg+f3+js2UmpycFJfLxSwsAAAAAHWlt3xW3ZD9wFjdcwrJfeq+WSt+rwuVAkB/s2SABQAAAABWkFr7fiWMyh+frn9SsSCJl39n/rylPy/F1MGO1woA/axnA6xgMFgxi8rv94vX6xW/329SVQAAAAD6SXLF7ysBViGxq6HzUqvPVYOvU6EOVwoA/a3nAqxwOFy6s2AwGCw97nK5SncbtNlsMjg4yDJBAAAAAC0rJvfJ3NKfK4VQiZd/R6SYa+jcdPgydenh4ac7XC0A9LeeCrBisVjpzoQ2m620wfvk5GTpMYfDody9EAAAAABakT+xqmwz9vc0fG7mjevVzd93393BSgGg//VUgKXdRbB8dtXg4KAyI0sfdAEAAABAK3KHfqqEUOnNAw2fm911l3Ju5s2vd7BSAOh/PRVgDQ8PKzOvRN4Oq7RQS09bUqhfZggAAAAAjcpG7ygLoYYaPjd36Imy8OvTHawUAPpfTwVYDoejYlaV3+8Xm80mIyMjyuNer5cACwAAAEDLMlu/pC4D3HNvw+dWLD9c+74OVgoA/a+nAixtBtbMzEzpMW2mVfmdB7XH9bO1AAAAAKBRqQ0XqXcSPPp8w+cWk3uUcxMr3tXBSgGg//VUgKXtgTU8PCyxWEzC4XBpryv9nlja43a73cRqAQAAAPSyZPAvlBCqcGZL4ycXc5JY/s7585f+ohTTRzpXLAD0uZ4KsGKxmAwMDJTuOKg1/fLBkZGRUqjl9XpNrBYAAABArypmT0nixV+fn0EV+DUpZk801Udy1d+oAdjpjR2qFgD6X08FWCJvz67Sh1gOh0OZfaV/HAAAAABaUTgTUcKnZPDPm+4jtfHSsiWIz3WgUgBYHHouwNKEw2HD/a1cLpdMTk6aUBEAAACAfpE/9oK6CfuGjzbdR2abQ+kjt7fxTeABAKqeDbAAAAAAoFNye0eV8Cnz+heb7iO76071LoZvDXegUgBYHHo6wAqHwxIMBsXv90swGJRgMKgsJwQAAACAVmTeGlbDp523Nd1H/tBP1Vlcmz/TgUoBYHHoyQBrcnLScDN3rblcLpmZmTG7TAAAAAA9Kr35cnX538HxpvsonAiq+2it/YcOVAoAi0PPBVgul0sJqwYGBsThcIjD4VAet9vthntk9ZpoNCpOp1OGhoZkYmKi6nGBQEDcbrcMDQ3J0NCQuFwu8fl8Eo1Ga/bt8/lK/Q8NDYnH45FAIFCzplbGAgAAAHpJau3fq3cQPBFsuo9iYpfSR2LlH3agUgBYHHoqwAoGg6WAamRkxHCWld/vl8HBwb65E6HH4ykFRdUCLJ/PVzrG7XYr5zidTolEIhXnRCKRUnDldDrF4/GIy+Uqnefz+do2FgAAANBTigVJrvhdJXwqJvc0308hI4mXfmu+n6X/QYqZY20vFwAWg54KsLTZVyMjIzWPi8ViYrfbxWaz9fRSwqmpqVI4VC3ACoVCpedDoVDp8Xg8LqOjo6VZVeW04Gl0dFTi8Xjd/hYyFgAAANBLisk96tK/Fb8rIoWW+kqu+it1Jtfp3l8lAgBm6KkAS1sm2MjSwJGREbHZbBIMNj/V1wq0pYNOp7M068kowNKCo/HxyjX58Xi8FDjpl/dFIpHS4/rwSjM+Pm44C6uVsQAAAIBeky/buyq19u9b7iu18RKlr/zR59tYKQAsHj0VYA0PD4vNZmvoToNer7fhsMuKtBlSU1NTMjExUTXA0pYBls+WMupHo83sqjZbSptp5XQ6FzwWAAAA0GtyB8eV0Cm9+fKW+0pv/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/rt458Gyk5b4KczvUOxpO//c2VgoAi0dPBVjhcFiCweCCWy7W2VcAACAASURBVCObwHeb0dJBTTsCrNHR+WnPzQRYkUhkQWM1Y9OmTTQajUaj0Wg0mqlty8aVcnbpr5QCpzNLf1W2bJxuub/wxjVyxv8bpf5ml/6ybNnwsuk/J41Go9VqVtRTAVY/q3UHv2oBViQSaWlfqtHR0ab3wGp1rGaY/QGl0Wg0Go1Go9G2hR5XZkydCPzRgvs8HvgTpc9tocdN/zlpNBqtVrMiAiwLCAQCpXCo0abR/jsejxv27fP5qt6FcHx83PCcaDRa8y6EzYwFAAAA9JL80efVPas2XLjgPtMb7eqm8Edb31MLABarngqwqm2+7vf7xev1itfrlbGxMZmZmelyZQsTCATE4/FUbS6XS4aGhsTlcpUe0zidTmWvqnLazK5AIFB6rNpeWxptuaDL5VIeb2UsAAAAoJfk9tyr3jXw9WsX3Gdm67VKn9m93jZUCgCLi+UDrFgsJi6XS9mEfWRkpPRctY3dvd7++Ueh1tI8bdaTz+ereE4/k0q/r1a1x+v12cpYAAAAQC/JvDWkhE2ZnbcvuM/szn9X+9zubEOlALC4WD7AGhwcNAyoRkZGZGRkRGw2m9jtdnE4HOJwOGRgYKB0jN/vN7v8tqgVYOk3V9fPfIrH46W9roxmWmmzpdxut7IkUN9f+UyrVscCAAAAekV684C63O/gTxbcZ+7Ao+qsrtf+eeGFAsAiY+kAy+/3lwKqyclJCQaD4vf7S6GW3W6XwcHBirsKajO2BgYGTKq8veptjq7NjNICKY/HU1ru53Q6S3cS1ItEIsoxHo9H3G53qR+jWVatjgUAAAD0iuTqv1PCpvyJVxfcZz7+srqvVuhDbagUIiJn/JU3wQLQnywdYGkzrCYnJ5XHZ2Zm6s6y0mZi9dp+WEYaubufto+WFi65XC7x+Xw1l/NFo1Hx+XylPba0GVT19rBqZSwAAADA8oo5SSz/bSVsKiT3Lrjbwtx2pc/k9J+2oVgUkknZ/akLpZjPm10KgC6wdICl7W9ltHm7NgurGm0WVjAY7GSJAAAAAPpEMbFLCZoSK35PpFhceMf5OZl78Tfn+172qyLZkwvvd5FLbFgrO887VxLhDWaXAqALeiLAavY5ERGv10uABQAAAKBh+ePT6kypte9rW9/J4F+oM7vOvt62vher4777ZOd550r8PvbhBRYDAiwAAAAAEJHcwTF1s/XNn2lb36n1H1X31or1xw2nzHToG9fLzvPOlf3XXimFxJzZ5QDoMAIsAAAAABCR7M7vKiFT5q1vtK3vdOTz6t0N9/+4bX0vRrnYUdl92QWy87xz315GuG6V2SUB6LCeCLCCwWBF0/bAMnouGAyyBxYAAACApmReV0Om7N772tf3ju+ofc98q219L0ba/ldaYxkh0P96IsBaSCPAAgAAANCIVOh8dZnfsSVt6zu736fO7ooMtq3vxej42I+VAGvP5RebXRKADiPAAgAAAAARSb7y7o5ttJ6Pv6T0nVp/ftv6XowO3vglJcDaed65ktz6mtllAeggSwdYAAAAANANxUxc5pb9SilgSrz4G1LMnm5f/7NvKgFW4pU/a1vfi00xn5fohe+vCLBYRgj0NwIsAAAAAIte4UxYCZiSr/7P9g6QOyuJwK/PjxH4NSnm2heQLSapN7dWhFcsIwT6n6UDrHA4vKDzvV4vSwgBAAAA1JU/+py6xG+Dve1jJIN/XrZEcVvbx1gMTj4xZhhg7TzvXEnNvGl2eQA6xNIBlsPhkMnJyabPi8Viyh0MAQAAAKCW3J571E3Wt3657WOk1l+gbhIfC7R9jMXgyK03VQ2wTjxyv9nlAegQywdYNptNRkZGGj4nHA7LwMBAaRP3hc7iAgAAAND/Mm/eqIRL2ai77WOkI/+ijJHb/1Dbx1gMdl16XtUAa+9Vl5ldHoAOsXSANTk5WQqiXC5X3ePHxsZKx9vtdsIrAAAAAA1JbfqEGi4derztY2RmblVDsh3fbvsY/S4dnVECq+iF76/Y0D0dnTG7TAAdYOkAS0QNsYaHhyUWi1UcE4vFZHh4uHScw+EwPA4AAAAAjCRX/626vO/k6raPkdv/oDJGOnJN28fod6emnlLCqoM3fqliSSHLCIH+ZPkAS+TtZYF2u11sNpsMDg4q4VT5kkGv12tipQAAAAB6TiEjieXvnA+Xlv68FJP72z5MPrZM3Sh+/UfaPka/O3rbLUpYdXzsx3J2+TKWEQKLQE8EWCKVIdbMzIxMTk6WHrPb7WzYDgAAAKBpxcROJVhKrnxXR8YpnN2qjhP8Hx0Zp28VCrLvC59Vwqq5NUHJ7N8ruz/5UeXxxOYNZlcLoM16JsASEZmZmZHBwcHSbCutaYEWAAAAADSrcHyFOjNq7T90ZJxi9pQkAr9WGifx4m9IMXe2I2P1o/TMm0pItevj50vu2BERETny3W+qM7MefcDkagG0W08FWCJv73elD7GGh4fNLgkAAABAD8sdeETdm2rLFR0bK/nKnyljFWbf7NhY/ebM0il1/6ubrpt/7mfPqM999VqRYtHEagG0W88FWCLqpu3cbRAAAADAQmRmvq2ESpnt3+zYWKn1H1Y3i4+91LGx+s2xu93qLKsHf1R6LrN3t+y+7CPK88nX+J4I9BNLB1jhcFiCwWDVps3Estvt4vf7DY/hboQAAAAAaklHBpVQKbevc3exS0c+p4yV3f9wx8bqNweuG1QCqtlpNfw74rpZvRvhYw+aVCmATrB0gOVwOCr2u2q2sbE7AAAAgFpSofPKZkX5OzZWdubf1NleO1wdG6ufZPbskuhH3lcKp6IX/aNk9u9Vjjk99ZQSYB36+pdNqhZAJxBgAQAAAFjUktN/ou5LdXZbx8bK7XtA3W/r9S90bKx+cvblZUo4deD6z1cck94dlV0f+/D8cR/+O0lGNptQLYBOsHSABQAAAACdVMwck4T/HfN3BnzpP4p08M6A+WNL1TsebriwY2P1k/j9dysBVuze7xsed/jWm9RlhOO+LlcKoFMIsAAAAAAsWoXTG5VAKfnq/+7seGcj6njB/9nR8frFwRu/pARTZwMvGB53+tkJ9W6EQ9cZHgeg91gywJqZmZHJycmO9B0Oh8Xv79yadgAAAAC9I3f4aXVJ38ZLOjpeMXtC5pb9yvyMrxf/o0g+0dExe1328EHZ9U8fUpYGpqMzhsdmdu2Q3ZeeN79X1gXvldS2SJcrBtAJlgywJicnxWazicvV3g0Nw+Gw2O12GRwc5O6EAAAAACS76wfqpurbOj9jJ1G251ZxzjiMwdtmX12pzKra/6Wrah5/+FtDyvEnH3+kO4UC6ChLBlgiIi6XS2w2mwwODi54I/ZYLCZer1dsNpvY7XYJh8NtqhIAAABAL8u8cYMSJmV3fa/jY6bW2dS7Hh5f0fExe9mJh+9XAqljI7fVPP7U04+rdyMc/kqXKgXQSZYNsETmZ2JpQdbk5KTMzDT+14lgMCgul0vsdnupD2ZeAQAAANCkNn1cDZMOP9nxMdNbrlLGzB0c6/iYvezwN7+qBFKnpmpvN5PesV12XfzB+XM+8j5JvfF6l6oF0CmWDrBE3t4Py+FwlIIsm80mAwMD4nA4xOv1VjSXy1VxvN1ul7Ex/lEAAAAAoEqu+hslTCqcXNvxMTPbv6nO+tpZe0bRYpY7EZfdn7xQCbAaCaMO3XKjuozwCb4PAr3O8gGWpnw2VSNtcHBQxsbGmHUFAAAAoFIhJYnlvzUfJi39BSmmDnZ82Oze+9R9t7Z+qeNj9qq59WuUIGrf4IAUM5m6552a/Km6jPDm67tQLYBO6pkASy8YDMrY2Jh4vV4ZHh4Wh8MhDodDRkZGxOv1it/vb2qpIQAAAIDFpzC7XQmSEiv+oCvj5o7+rOzOhxd3ZdxedPKnjyhB1NHbv9XQeemZN2WX/QPzdyO86B8k9dYbHa4WQCf1ZIAFAAAAAAuVj72kBEnJtf/YnXFPb1bGTa36y66M24uOfOcb6lLAp37S8LmHyvfOmhjvYKUAOo0ACwAAAMCilN3/kDoTasuV3Rk4E5c5/zvmZ3699F+kWEh1Z+wekp89K3uv/LgSQiW3bGz4/JNPPqace9j5tQ5WC6DTCLAAAAAALEqZmW+pe1Ftd3Zt7OT0H6ubx8/t7NrYvSK5ZZMSQO294lIpzJ5t+PzUW9skeuH755cR2j8gqZk3O1gxgE4iwAIAAACwKKVfu1q9G+C+B7o2dmrdB5Sx88enuzZ2rzg1+bg6g+rW4ab7OPSN69VlhJM/7UClALqBAAsAAADAopRaZ1NCpFxsWdfGTm+5Qh37IPszlTt6x61K+HRi3Nd0HyefGFNDsFtu7EClALqBAAsAAADAolSxjO9s9+5Sl3nrG+rsr+gdXRu7FxRzWdl3zeVK+DS3blXT/aTeeF2iH3lfqY9dl9gkvZM71gO9iAALAAAAwKJTTB2WhP8/zG+k/uJ/kmJutmvjZ/f8SN1/a+u/dm3sXpB6c6sSXu355EclfzzeUl+Hhh3qMsJnnmhztQC6gQALAAAAwKKTPxVSAqTkq3/Z3fGPTinjpzb+U1fHt7rTP3tGCZ0O3XxDy32d+OnDSl9Hbr2pjZUC6JaeCrAcDofYbLaGjh0eHhabzSYzM0wPBQAAAKDKHX7K1ACpcHqTGqCt+uuujm91x35wuxI6Hffd13Jfya2vyc7z3zO/jPDSD0k6uqON1QLohr4PsILBYIerAgAAANBrsru+ry7h2+bo6vjF9FGZW/pL80sYl/9XkWK2qzVY2f4vX60EWLPBlxfU36Gh69RlhM9OtKlSAN1i+QBrcnJSvF6veL1eGRgYEJvNVvrvak0Lr2w2m4TDYbN/BAAAAAAWk9n2FXUT9V13db2G5Mo/VDeRT+zqeg1WlNm1U6K6GVPRiz8o2UMHFtTnyXGfejfCbw+3qVoA3WL5AEubddVKc7lcZpcPAAAAwILSmy5VwqPc4e7PyEmt+welhvxxVo+IiJwJLFHCpoNfu3bBfSZf3yw7P/x3pT53f/x8yewhMAR6ieUDrFZmYHm9XvH7/WaXDgAAAMCikqv+Sg2PTq7reg3pLZ9RQ7SDP+16DVYUGx1RAqz4fZ629Hvwxi8p/Z5+frIt/QLoDssHWHrN7IEFAAAAAEaK+TlJvPSf58Ojpb8kxdShrteReesmdRlj9M6u12BFB7/6RSVoOvvS0rb0e2LsQfVuhK5vtqVfAN1BgAUAAABgUSnMvqneAXDlH5lSR27PD5U60l3eSN6Ksgf3y66LPzAfNF3wXknvjral78SWTUqAtfuyCySzd3db+gbQeT0VYAEAAADAQuVjASU4Sq37oDl1HHlWrWPTx0ypw0pmX3lZCZn2/+vV7eu8WJSDX7tWXUb4s2fa1z+AjuqpACscDkswGGyqxWIxs8sGAAAAYCHZfT9WZz699s+m1FE4vUGdCbbq/5hSh5XEH/yREjDF7na3tf8Tjz6gLiP8d2db+wfQOT0VYLVyR8JgkDt5AAAAAJiX2X6LEhxlZv7NlDqK6cMyt/QXSnUklv83kWLelFqs4tDwV5SA6cySZ9vaf3LzBnUZ4aculOz+vW0dA0Bn9FSANTIyIg6Ho2bT7lRot9vF4XBIOBw2u2wAAAAAFpJ+7Sr17n/7HzStlsSK31dqKSYXb5iSix2T3ZddoARMqbfeaOsYxXxeDlz/+bKQ7Lm2jgGgM3oqwGqU1+sVm80mk5PcFhUAAACAKrXuA0polI+9aFotyTV/r9RSOLnatFrMNrdulRIs7bvmcinmcm0f57jPq4xz9PZvtX0MAO3XlwGWiMjAwIDY7XazywAAAABgMYkVf6CGRrNvmVZLKjygzgY7/KRptZjt5PhDSrB07M7vdGScxKaQuoxw4CLJHNzfkbEAtE/fBlgul0tsNhtLCAEAAACUFFMH1X2nXvovUswnTKsn8+aNSoCV3fV902ox2+FvDSnB0qlnnujIOMVcVg585Rp1GaH/+Y6MBaB9+j7AYhN3AAAAAJr8ybVld/77a1Prye72qBvKv3GDqfWYJX/mtOz5zCVKqJSMbO7YeMcfGlWXEd5xa8fGAtAefRlgxWIxsdvtzMACAAAAoMgdelIJjNKbPmZuPYcn1XrCnzC1HrMkwurdAfde9XEpJOY6N96Gdcp4ey6/RLKHD3ZsPAAL11MB1uTkpHi93prN5XKVwquBgQGzSwYAAABgIdld3yub8XS9qfXkT65T6kmt+TtT6zHLqYlxJVA64rq5o+MV02k5cN3n1GWEgRc6OiaAhempAMvhcIjNZmuo2e12Zl8BAAAAUGS2XafuObV7xNR6CskDMrfk5+aXNL78/4lI0dSazHD0tn9TwqSTjz/a8THjP75X3TT+e66OjwmgdT0VYI2MjIjD4ajZRkZGZHJyUmKxmNnlAgAAALCY9MZLlAArf3jS7JIkseJ3lZqKycV1R7xCOiV7r/6UEiYlNqzr+LhzodXqssUrLpXskcMdHxdAa3oqwAIAAACAhUi9+r+VsKhwar3ZJUlqzXvUUO3kWrNL6qrUtoi6H9XARZI/eaLj4xZTSTnw5avVZYQvLun4uABaQ4AFAAAAYFEo5s7K3Iu/WQqKEv5flmL6iNllSTr8SSXAyh1+yuySuur01FNKiHTI+bWujR2//x51GeFd3+3a2ACa07MB1szMjIyNjYnX65WRkZHSJu5+v9/s0gAAAABYUOHsNiUoSk7/d7NLEhGRzBtfLduX6wdml9RVx77/70qIdPyR+7s29ty6Veoywis/LrnY0a6ND6BxPRdgxWIxcblcNTdwHxgYIMgCAAAAoMgf86t3/At9yOySREQku2uk7M6I3ZuBZLZisSj7r71KCZHmVr/StfELiTnZf+2VyvhnX17WtfEBNK7nAqzBwUElqHK5XKXZV+V3KSTEAgAAAKDJ7btfDYoinzO7JBERyR2eUOpKhz9ldkldk96xXQmPdn/sPMkd7e5G6rH7POoywpHbujo+gMb0VIA1OTkpNptN7HZ71XBKP0NrYGCgyxUCAAAAsKrs9m+qS/V23Gp2SSIikj+5Rp0Ztua9ZpfUNWf8zyvh0cGv/2vXa5hbE1SXEV51meTi3NUesJqeCrCGh4fFZrPJ2NhY3WMHBgbEZrNJOBzuQmUAAAAArC695Qp1s/T9PrNLEhGRYnKfUldixe+ZXVLXxH54lxIexe+/p+s1FGZnZf8Xr1CXEa4IdL0OALX1VIClLRGcmZmpe6zX6xWbzSbBYLALlQEAAACwuuTa9ytBUT6+3OyS3lYsSGL5b8/XtvTnpZg+ZHZVXXHg+s+X7T9lTnAUHx1RlxF67jClDgDV9VSApS0NbCbAauRYAAAAAP0vseL3lQCrOGed7wrJ1X+r1FY4td7skjous2+P7LroH0qhUfTC90t23x5TapldNa0uI/zcpyR/4rgptQAw1lMBVjAYbGoJIXtgAQAAABARKSb3y9ySn5tfpvfSb4kUUmaXVZIOX6bODjvyjNklddzZFQElNDrwlWtMqyV/5rTsu+ZypZ7ZaYvM0AMgIj0WYIm8PQvLbrdXXRqobeJut9vZ/woAAACAiIjkT65WAqLkqr8xuyRF5o3r1Q3md99tdkkdF3/gh0pgFPvh90ytp3w/rtg9d5paDwBVTwVY2h5YC23siwUAAAAsLrlDj6t3+tv0cbNLUmR33aXUl3nz62aX1HGHhq5TAqMz/udNrWf21RVKPfv+5dOSO3XS1JoAzCPAAgAAAND3slG3EhCl37jB7JIU+UNPqAHb5k+bXVJH5Y4ekd0f+7ASGKV2vGVqTfnTp2Tfv3xaXUYYfNnUmgDM66kACwAAAABakdn6ZXWJ3q4fmF2SonBylbrEcc37zC6po8o3Td//xStFikWzy5LYPXeWLWu8y+ySAPxfBFgAAAAA+l5qw0VKQJQ7/LTZJSmKyT1KfYkV7zK7pI46/ugDSlB07K7vml2SiIjMTi9XlxFe8xnJnzltdlkAhAALAAAAwCKQDP6Fepe/UxvMLklVzEli+Tvna1z6i1JMHzG7qo45fMuNSlB0+rmnzC5JRERyJ47L3s99SqltbtW02WUBkB4NsILBoHi9XhkZGRGHw1GzcSdCAAAAYHEr5k5LIvDr8+GQ/x1STB81u6wKyVV/o4RshdMbzS6pI/KnTsqeT9uVkCi59TWzyyo55rlDqS0+OtKxsZIZ85dNAr2i5wIsl8vFhu0AAAAAGlY4+7q6PG/6T8wuyVBq46XqLLGjz5ldUkckNq5TAqK9V39SCqmk2WWVzK58sWx/riukMDvbkbGGn0xJvtCRroG+01MB1uTkZCmYGhwcFK/XW7fNzMyYXTYAAAAAE+WPLVHv8Bc6z+ySDKW3Xafu07XnXrNL6oiTjz+qBERHb7vF7JIU+eNx2fvPn1DvRrj6lbaPE4hkxXbbnIR359veN9CPeirAGh4eFpvNJl6v1+xSAAAAAPSI3N77lGAoHRk0uyRD2ahbqTPz1rDZJXXEEdc3lXDo5MRjZpdU4djIbeoywvs8be3/yKmCfGUsJbbb5mTEn25r30C/6qkAy+FwiM1mY1YVAAAAgIZlt39DDYZmvm12SYZyB3+iBm1bPmt2SW1XSCRk71WXKeFQYtN6s8uqcHb5MnUZ4bVXSiEx17b+H1+TEdttc2K7bU4uuishmVzbugb6Vk8FWNr+V4shwIpEIhIKhSQUCjV8TjweL50TjUYtORYAAADQbenNl6tL8/Y/bHZJhvLHX1GXOq77R7NLarvk65uVYGjP5ZdI/vQps8uqkIsdlb1Xfly9G+G6VW3pezZVlEtGEqUAy3bbnCzfSoIF1NNTAVYwGBSbzSaTk5Nml9IxExMT4nQ6ZWhoSGk+n0/i8bjhOfF4XHw+X8U5LpdLpqenq441PT0tLperK2MBAAAAZkmu+Xt1c/T4y2aXZKgwF1XqTE7/kdkltd3pZ59UQqEj3xoyu6Sqjt71XXUZ4f33tKXf0eUZJbyy3TYnw0+m2tI30M96KsASeXsWlt1ul3A4bHYpbacPhnw+n0xMTIjP5ysFWm632/A8t9stQ0ND4nQ6ZXx8XCYmJkqPDQ0NGQZL09PTpec9Hk9HxwIAAADMU5TEy7+rBEOFuR1mF2WoWEhLYvlvzd8t0f/LUkwfM7ustjp653eUUOjEYw+aXVJVZ19aqtR64MtXS3GBd0s8eLIgH7lzriLA+vAdc3JittimyoH+ZNkAa2RkRBwOh2HT7kRY7Xl965WgKxAIlIKhSCSiPBePx0vBUiAQqHpe+aypiYmJ0uyoctrMq4mJiY6PBQAAAJilmNyrhFeJ5e+UYsG6m2YnV/2VGrad7o3vM40o5vOy7/OfUZflrX3V7LKqyh09InuvuFStN7R6QX3e/ny6IrzS2tPrs22qHOhPlg2w9EHVQlowGDT7R2nI6OioDA0Nyfj4uOHz4+PjpZlZeh6PR4aGhmRqasrwPC2M0odioVCoFEQZmZqakqGhIRkdHV3wWAAAAICZCideVZflrf5bs0uqKb3xEnW/rqPPm11S26S3v6GEQbsvu0BysaNml1XT0e+51GWEP7635b52Hi1UDa9st83JFx5a2OwuoN9ZNsAKh8MSDAYX3GKxmNk/SkMCgYBMTExU3Uhdm+FUHmBpS/eqhUZa6KSfaaX1VR5QabSAa2hIXY/eylgAAACAmSru7Bf+hNkl1ZTZ+mWl3uxe4/9n70VnljynhEEHhx1ml1TXmcAL6jLC6z4nxXRrM/i+/nhKCayuvj8pH75DDbF2xwpt/gmA/mHZAAvz4vF4acmffllfPB43DJr0tLBKHypps7lqBU3l/bY6FgAAAGCmzM7blEAo88bXzC6ppuzO29V637rZ7JLaJnb3nUoYdPzBH5ldUl3Zwwdlz+WXKHUnNqxrup/w7nzFjKsN0bwMP6mGWg9Os4wQqIYAy4Ki0aiEQiEJhUIyNTVVCq/KZ19Vmymlp4VK+qWJjcyU0vrV9rpqdSwAAADATOnXv6jOaNp9t9kl1ZQ7+Jg6Y2zLlWaX1Db7r/ucEgTNTi83u6SGHHN/Ww3eHmp+VtwXHkoqQdVXf/L2XQeXb80pjw/8MNHu8oG+0VMB1uTkpHi93obb2NiYBIPBntnIXaMFQfpmFAo1Eyp5PJ7SY80EWNqSxlbHAgAAAMyUWv9RdU+pI8+aXVJN+eMrlXpT6z5odkltkdkTlehH/r4UAu2yf0CyB/aZXVZDzvifV5cRfuUakVzjM6WeD6shlf2uhKzdkRcRkSOni3LlfWq49er2fKd+FKCn9VSAtZCN3QcGBnomyAqFQjIxMSETExOlzd0XOgOrFwKsTZs20Wg0Go1Go9FobW0nAn+oBELb1o23fYxV6za3ra9I6Fml3lOB3zP9NWzLz/XIg0oItP2zHzO9pobbmjWyQxe+7TzvXNnywlRD54Y2bJZP/OCUElB9/ZHDyjE3PXpIef6mRw+Z/zP3edvywpRsu/1WecPlNL0WqzYr6qkAy+v1yuDgoNhsNrHb7eJwOCpa+fPaf2uP9UqIpReJREp3+NPvgdVMqKQPv5oJsKLR6ILGaobZH1AajUaj0Wg0Wn+1zRtWytmlv1IKg2aXvkO2bFjetv6fW7FNvv7IYTn/jrNyy/gB2bAxvPCaN66R00t/vVTz2aW/LK9tXGH6a7nQ9sa3b1YCoDecXze9pmbaW9d/Qal/2+23NnTeyORuJZw67/ZZCbwaUY558sW3lGM+eueshDa0LxSlvd22PD0hb7icMjNgV97LzVPPmF6bFZsV9VSAFYvFZHBwUAYGBmRmZqbqcV6vV2w2m0xOTpbOc7lcYrPZxOGw/p0ujExNTVXMbopGoy1trO7z+ZrexL3VsQAAAACzFM68psxmSr7y7gX3eWK2KEu35OSWp1Jy3u3qptx3L0vL8dnigsdIBv+XUnfhzGsL7tNs+794pRIanF35ktklNeXs8mVK/Xuv0HV2PwAAIABJREFUuqzuObtjRfmXH6vLAx9Ykak4bjZVlGsfVo/zv5brxI+xqBTzeUmEN0j8Po/sufxi5f1T7oZ545fMLhUN6qkAa2xsTAmmahkYGBC73V7xmM1mk1gs1qkSO6baDKjymVLltCWI+lCp3kypSCTStrEAAAAAs+SP/UzdT2r9+S33dWK2KOOrMvKJexIVd5PTt28+lZZkZmEhVmrDRUrd+WNLFtSf2QqzZytCg1zsmNllNaWQTEr0wvcrP0M6Wn1ShYjI/SsyyrVxyUhCTieMr40Hp7PKscNPpjrxY/S9YiYjifAGOTZyu+y+7IKqoVV5S77Weyu1FqOeCrCGh4cbDqBGRkbEZrMpSwa1x4LBYCfLbIl2p8Hp6WnD56enp2VoaEhcLldT57nd7ornA4GADA0NidvtrjlW+fOtjAUAAACYJbvnXvWOfq9f03Qf2w8X5Pbn0/KRO6uHVuXt+sdSCwqxyu+cmNt3f8t9WUFiw1p19tJnLzW7pJYcvuVG5ec48Uj19+XI6ULFNTO+qnL2lWZ3rKAc++E75uREG2bzLQbFTEZmV78iR923yq6LP9BwaMUsrN7TUwGWtol7I/tYaWGXPqzSlhZaMcDSZi+NjhrfklVb9lc+a2p8fLzqxun6WVvxeLz0eDwer9ikXU/bI6v8zoetjAUAAACYJfPmkBIEZXe46p8kIvmCyMo3cnLdo6m6YdXwkym5+v5kxeNfejjZcgCR3fnvat0zt7TUj1Ucf2hUCQuOfa+x98FqzvinGl5GeOcLaeV6+MQ9CcnUWRX4hYfU6+jp9Y3f6XCxKSSTcnb5Mjly600Nh1a7Lv6AHHHdLGeXL5O5dauYhdWDeirA0vaxGhkZqXlcLBYTu90uNptN2StL29DdiksI9QHQ+Ph4aZleNBotLfkbGhqSSCSinKffm8rn85XCo1AoVJoRZbRUUAvEnE5nKcSKx+PKWOVLBVsdCwDQe+bWrTK7BABYsPTmAXUm04FHax7f6DLBi+5KyA9fzMi+44XSeUYh1tX3txZi5Q48qtSdiVzd0s9vFQdvUDdAP/3CM2aX1JL86VMSveC9dZcR7jxakA/foV4LgUj9MOrp9eoywi88lOzEj9Gz8qdPyRn/lBy59aaK5Zy1Qquj7ltldvUrUsyoM+DKZ9QxC8v6eirACgaDpTsKulwuw43c/X5/aa8r/Ybtfr9fbDabDA8Pd7PkpgQCgdLdBsub0+lU7kBYfp7ROdoyQKMZUfF4vBQ6GbV2jgUA6D17r7qs5/YnAYByqTXvUfeSOr7S8Lj10bzcvSwtAz+sHVzdMJ6SJ9dlZd/xylBq55GC3PpM5Yytr46nZNPufFN154+/rG4+v+5DLf38VlDMZCrChsz+vWaX1bJDN11Xdxnh7c+rs69uejwlZxrIonYcKcg//WD+Gjzv9jnZsre5a6ff5GLH5Ix/Sg7ddF1FeFit7b7sAjk2crskwhukmK/++qWjMxXn8gc8a+upAEtkfh8rrdntdnE4HKXZVVobGBgozbQKh8OlGVmNLD80UzQalampKfF4PKU2NTVVNxjSZmpp5/h8vqohlF4gEBCfz1c6b2Jiouom7QsdCwDQG2ZXvyI7zztXZle/YnYpANC6Yl4SL/+OEgQVE/P/n3tqrij+LVn5t8l0xd0E9e2j35uT7z6XluVbczKXrj2bat/xQkV4YbttTr78SFLWzDR+V7ni3Hal7sT0n7b8Mpgt+Vq4IlzoZeXLCPdd8xnl+ZVv5Cuupxcjjb/3rmfV6+eh6er7ZvWrXOyYnHrmiYqZe7Xanssvlvh9nrqhVbkjt96k9LP/i1d28CfDQvVcgCXy9myq8sBKH2iNjIxULBOcnJwUv99vUsUAAPSIfL40pf74Q8b7MgJALygmd6uzmF7+bZFiVqLHCjK+OitffqRyyZ++XXlfUkaXZ2Tz3kJT4x49XZQRf6aiv2seTMr0mw0GGfk5Sbz4m/P1L/tVKWZPtvAqmO/ETx5WAoKjd3zL7JIWJLMnKrs+fv78z/Thv5Pk65tFRCSREXE+pc7C+86zack1cQkt2ZKrCD8TdYLTfpB8fYuc+OnDcmj4Kw0vDzzwlWvk+IM/krn1a6SQbG255dz6NbLrkg8q/Z59cWmbfzq0S08GWJqZmRkJBoNKAwAArZsNvlz6H7jDt9xodjkA0LLCiVeUACu+4ly5J5CRgXtrLxO8/rGUPLE2K/vizQVXeifninLvi5Uh1pXehAQanI2TDP6FUn/h7Ost12OmI98eVsKBU5M/NbukBTvynW+oywgfe0hERF7YrO5h9dE752T1THNLAI+cKsoV96nX6KvbG5/B1TPyeUls3iAnHv2xHLzxSxI9/z2N3S3wa9fKiUcfeHumVbY9m9wfG7lNGePwN78qhUSiLX2jvXo6wAIAAO116OYblI1PAaBX5Q6MKQHQi49/vGpodeH3EuJ69u1lgrOp9sx2SaSL8uOVlSHWp+9NyAub6wcSqfUfVffvivXeapJiPl9xhzijTc97Tfkywv1fvFJiZ4pyw2PqrL67lqRb6v8HfnUZ4d3LWuvHipJbX5MTj9wve6+6rOHlgfu/eKWc+MnDkj10oCM1paMzFftrsY2CNRFgAQAAETHezDSzp/a+iABgRdGjBdnw8reVAGj84esrwqQr7kvKj15KS3hPZzbKzhVEHn01W7En0sd+kJCn19eePZJ+/fPqHRT3/bgjNXZS+b8ruy7+QFP7E1mV0d0In1u6R3mPP3FPQja3eF0F31KXEV7pTcjR063PCDRTMZ+X5NbXJH6fR/ZcfnHDodXBG74gp555QrJHDnelzmPfc1XsbdYP12q/6akAa2RkRBwOR1PN6pu2AwBgFUfdt1b8D+SZwBKzywKAhm3Y9fbdBD99b0KeeexzSgDkeeD7pUDgK48l5cl1Wdm7gGWCzXh8bVYuuktdFnbRXQl5fG31ECuz4ztK/dmZ3ts76tQzTyj/phy6+QazS2qb8rsRPvzVB5T3977lrc+amk0V5UsPq7O5/K+1Z7lcNxTzeUmEN8ixkdtl92UXNBRYRS94rxy66To5NfWUKXdBzh46UBFK8v9A1tNTAZbD4TDcuL1WY18sAADqM/oft53nnSvxe79vdmkAUNOpRFGWRXLyradTcr57PiR69YnzlADoW94J+c4zKXlpa05mTViR9cyGrHzsB+pMrPNun5NHX80abvKd2+9T6k9HBrtf9AKV3+HtxE8eNruktjk19ZTys6289LOl9/Uqb1K2H17Y7J0Hy5affve5VJsq74xiJiOzq1+Ro+5bZdel5zUWWl34fjl08w1yxj8l+dOnzP4RKmZh7b3qMmZhWUxPBVjhcLhi0/byNjk5KQMDA2K328Xv91fcjRAAAFSK3+cxvsPPl682uzQAMLTrWEF+sjoj1z2q3vVNa9uf/lMlAHrjzU1mlywvhLOGm8g/sCJTcae5fOxFpf7U+vNNqrp1uz91ofJvSvK1/lkdk4sdq/g389O37BDbbXMy9urCZ0uF9+TlQ2XLTncetdYywkIyKWeXL5Ojt91SsddZrdDqyK03ydnly1q+c2CnMAvL+noqwGrUzMyM2Gw2cTgcZpcCAIDl5U+fqnrL6uiF7+evjwAsZcOuvNwTyMjlP0oaBle22+bkw7efVsKfuSXniBStcSe3F1/PyVXeytr/f/beND6K80z3PvMmM5OZ5D3JzJmZZObNnDdntiQzmZlMTmacOPGJI2PAIDA2NjJgCJvBYISxWWQwNrZsQCyy2MUOYgchdoRAgGjEKtQgIRA0au17t/buqu7qrqrrfCBanqqW1FJXd3W17v/vVx9AXc9zV3VXdz1X3fd1b7wooJnrFLEkrpSJn7v8Ax2j7jtCRZn690QQ9A5LU6rmTmeOcc07W/DuLh5Vjdo0AlhwkBVnj9wKnzLC5pNHu713UG7FI15EXcJSOK5fDZvPgOyuhbf6kOr/KQsrvIlIAQvoLDekDCyCIAiC6JmGlG093ni6LIV6h0gQxACnhZNxPs+DpcfcGLzCt2gVtcyJoSud+Py4G9fMD1nx59L39T4EhquFIqZtV4tYiefcjFm3SoQzEC1n0lSm3JFG/rYDzDFeem0iUnsx5+8Lh295mM9H3KHwKCNs2LGpV9GqZPQQ1CcuB5dzM2xEq3ZkrwP81R/Befa/gb/2U4gNWR1/89rqVcIcZWGFD8b6FuwDycnJ5IFFEARBEL0gC4LKYFWZPt988qjeYRIEMUApsUk4cMOD2Sm+ywTbt3GbOGy8KHR0E/TWnWHL7269qPORqLn51Iv3dqtFrBWn3ahoeCZicZd/wByHxJXqG3QfUGayNOzYpHdImrPuQKVKuGkoq9Ns/Ke1El79qrPkdNByJ+6X6ZcNJIsi7BvWdCtalY4dAdvaleDMOWGbtSR7HXDd/LVKHHbnjoLkLAKgtlUoHTsi7ES4gUrEClhTpkwhAYsgCIIgekHZIap41CA0bF3P/F994nK9wyQIYoCRUyxi/QUBYzeq/aK6bnNSXDh4w4NSG+sN5CndwCxOhQfTdDqSnjGXiPhwv1qc+yzNhaI6Ea5bLzLH0TVTJNwpGz+K+S3hcm7qHZKmZBV68fIKJzJGT2Uf+qSpy9ICIf64m/ls7MjSR0iRRRG18Yt8lgfaNyeBL8jTJa4+IXvhNr+hEq86tnNfh/BoLrz1xaosLK3fV6J/RJyAZbFYOrKvqISQIAiCILpHFkWUTRzN3KDZNyeBM+cw/1cxY4LeoRIEMQBo5WVk5Hux9JgLgxO6F62GJDjxWZobFx540cb79hoSHs1lBaynX4T4aPynoFJC3CG1iLX4qBt1N3/HHIenYrfe4fqFL4NzydGmd1ia4fLI+CT12Xu2bGZKUEslz973Mp+LWbt5leF/sJF4HtULZ6vLBMcMg1BqDWksgSA8mNa9eNW15PjCd9C8fySsg/+LOVbKwtIfQwlY7b5W/m6JiYl6h0wQBEEQYUvr2RNsinzMcLgeP4Snuop58lgyahC89nq9wyUIIkJxuGQcvCEgZn3P2VZDVzqRdF5Aia33Tmzu3FHMgtSXWXM40eiQfXZTPHrwY1aIsyzVO1S/aLtwlhV1PnxX75A05cqjTlFpSpwZhYN/05mRFP0i3Bp6R/KCjOGr2WsjlGWE7iKLz8yrqvmzwJlzQhZHoHiefKQSqvirPwJ/7afdCllth7+Fypn/2HHMTYf36n0YA56IFLBiYmKQnJysd7gEQRAEEbbIgoCaxXOZm1Hb+lUdf6+YNUlR+nFLx2gJgohUHC4ZQ1d2L1pFLXNi3EYOR2554HD5n3XCm37Clt41hf93GC/IeH8vK2J9uXkL69OTN0nvMP3CvimRze5NXqt3SJohSsCEzax32dUpc5jjbTq6X9M5l59iywjXnAtNJpDrYT5qFn+gEq9qPv4Qrof5IYlBCzwlSeosq8zvQXZVPvt7xW5wmd/rVshq2vLfUTb+J6iY+Tt4qit1PpqBjaEELLPZDJPJ1ONGJYMEQRAE0TttVy4oPCx+yzxJVZrvan0zThAEAQCPqsRuhav5B124bvFC7D3hikUSwF/6a2YBKvMlQYlfa3hBxiepnWLF/PUnWDP6O0P1DtEvKudOZ35D2jLT9Q5JM47dYTsDvrzCiZJdbBlh9ZJ5ms5pLmGvk+GrOQheTadQwZvvoOrDd1XiVW38YritluBOriHess3gLnyHzby69u8Q688xr5M4KwTLZ+Cu/INPEctx/GuwLfsumo98rNOREIDBBCyCIAiCILShNn4xc0Nat/Jz5u/NqWxr8PrV8TpFShBEJHPiLisG9KVMsDtkrojNtLj0/wFyeHZE84UoAZ+lPROxJifmsJkgl/5F7/B6xVNZDmv0i52dbYf+ylA+ST3hcMl4LYlTZUO5CgtgfeXXzEMh99Mnms0rSlCV2F55FDwFy3H9Kirem6wSr+pWfQ5PVUXQ5tUab9VecJe+z34fXPl7iDVHut1Har4N4eFsOBWiV/vWevRbcN19H5LTOCJeJEECFkEQBEEMMJy3smEd+ivmptSRncW8hsu5yfy9cpYxylYIgjAW6y8IzKL84I3AS6PEhststsX1X2oQaWgRJWBTpoARCdWwn/5Wx7HYTn8b2Y+a9Q6vRxxZmWwjkNmT9Q5JM/aYBJXg2uh4VtpaHceWETYfO6jp3Fsus3MvPurWdPx22i5noHzaWJV4ZVu/Cl67caqdvLXHwWX9SFE2+F14K3b6tb9Yfxbue291W1bIX/8veErXQxYag3wkRFcMKWDZbDYkJydjypQpjPdVdHQ04uLiYDKZ9A6RIAiCIMKW+jVfsl4WS+NUr/Ha6lE8alDnE/RhL5DvA0EQmrPwIOv5dO1x4JlS3srdbNmdOUaDSEOP4JWx66qAJ8d+yBzPnM33cTLXo3d43dKwfSObwZuUoHdImlBYLeJthffVblPn+9B4YDf72/rpAk3nN5dKeGl559yvJ3Gw1vc/U9EXremnUPb2ayrxyr51PcQ243SRFG0X4br+n6zodP6b8JT00YtN9sJTsRttJ/65WyHLlTMM3mptxUqiewwnYNlsNpVw5WsjE3eCIAiCUMPn30PJay/75U1SpfAwcVy/GuJoCYKIZLwiMG4jWxZVosGC3PP0c7ZzX6G2QkKoKb0wiDmeD9afwchEJ47eDk8Rq2phLPPb0Xr2hN4hacKGi2wG1PQdPMrtnZ9X16MHTHZzyahBEIqfahrD/AOsgKblZ6Dl+BGUvDGUee+sQ55H455tkD2hMY3XAqn5Fly3fqsSmoSiL/s9plByF7ZVP0PL7j/1LWSd+xrc9ydCtF/U8EgIXxhOwGoXr2JiYpCamgqz2QzgmbBlMpkQHx/fIWKlp0eOWSBBEARBaIF901dsG+yFsyHzvM/X1iclsEbuB3aHNliCICKaknpJ1W3Qq4FVlZA/lVlceko3BD6ojgj5k5njWZa85fflaxz2XQ8vYcFrq0PJ6CHMb4f7ySO9wwqYu8UiXvuKFVuP+BCPqhfOZssIjx/WNI5DN1kRLe6wS5Nxmw7uQfGIF5nYi0dGoenwXk3GDxVSWwFcOSPU4tXjjwD438XUF00H96A05l9R99nfoPXwH/kUsrjM70IonAep5Z42B0SoMJSAlZqaiqioKEyZMqXHboPtr4uJMWa6MEEQBEEEA5flMUrHjWRuUFtOHev29S0nj7Kdh5YtCWG0BEFEOtces53VFh7UZjHuuvMys6j01p3SZFy98Fg+YY5n645PmPO286oH7iB3pPMX581rzO9G+TvjIIvGMdDvjpVnWOHow/0uNDjUgkjT/l2KEv2FmsZhqRHxaiLbATGvrP/nV3K70bB7C4oG/5KJu3TMcLScPKph5MFH4krhvj9OLV49nA14Ay9/9FRXoWLm7559rif9GLaEv4TjzNd9+2OZ/gUe6wpIvHEM742CoQSsuLg4REVF+eVx1f7a9gwtgiAIghjoNO7ewhqzx06F2Gjv9vV8npldiEwbG8JoCYKIdPZfZ0WBDRe0ySbisv6JWUyKrfc1GVcvvOVbmePJODyVOW9Ry5zYnCnAoY3+FxCNe7f32OHWiJgeixiSwGZfnbnnu3SPf3AfRS93ikElr70MoUTbDoyfH3cpBMz+XTdiawvsW9aq/K7KJo5G6/nTmsYcdDwNEB5MVwlJ7rxJkFzVmk3TdHgv+2Dv4+fAX32pe3+sm7+Bt2I7IIXBxRkhGErAio2NRVRUlF+vTU5O9lvsIgiCIIhIR6gsR/lUtqtQb6UBUkszSt58hdlHKCsOUcQEQUQ6CafdzEL8xN3A/XxkoR7O9G90LiIz/l/DdwkT688xi+LqK8MwdRuvErHWZQg+s4JCSe2nC9gSurRDusYTKG4v8Okx9nO65KgLvND9ea6aP4vNdNY4k+nMPQ8Tz3u7eXA9xOMLr60OtrUrVeJV+Tvj0HbFYD5OkhvCow/V4pX5DUhOi6ZTeetqUTl7CnPOGnasgadsM1w3f9W9kJU7GmJtZHjB6Y0hBSyLpfcPYrsXFglYBEEQBAE0H9mnyqbyVJb3ul/VAtbPw5GVGYJoCYIYCMxOYTNJcksCLzWTWu6qSnmMjtSWzy6Gr/07rltEzNylFrFWnXGjplkfEUtsaUbpWLZM3fXA2F5A6Xle5vy+tNyJrMKe6zWVWWi18Ys0jammWcL4TWxGWPYT/2tIPZXlqEv4TCVeVc6eAufNa5rGGgoEy6dqwejOUEgtwanEak49yJZbjn8VrscPIXMlEJ7Gg7/6Q58iFpfxLbgfzIDYmB2UuAYKhhKwUlJSEBUVhcTExB5fZ7FYEB0djejo6BBFRhAEQRDhi7fRjsrYqcwNV+PuLX7tqzR9b/BzP4IgiJ5o4WW8mti5CB+S4ERdS+DCi1ibpljIvqJBtPoiexrhPN+l+9mFP4cscrhbImLuPpdKxPrypBultsC7OfYVLveOqhRN4rmQx6EVjQ4Z8/az53f5KXev+ynL74tHD4FQqm328lfpbkX2Xe9xAYD76RPUfv6RSryqXvAe+Ht3NY0xFHiKV8N57g8VZXu/htgYvCQW0W5D5fvvMOfPvmVtx9+l5hwID+fAeeHPfQtZl38Aj2UJJMfjoMUYyRhKwLLZbIiOju4QsXxlYplMJsTExCAqKgrJyck6REkQBEEQ4UXr6TT2aeG4V+Gy+Hfj1HLuZFANaQmCGJgUVLIG7tO2++6G2le8JUlsGdGDGZqMqze8wtervTQqv1zEwoNqEeuTVBcstaEVsVT+QPGLQzq/1hy9zZbqvZrI4Y7VvyzBqg/f9bthSn+4Wshmhk1M5lDf2vP77SrIQ83iuSrxqmbJPLgePdA0vlDgLUuG88KfKbITfwqx/lzQ524+foS9rxo7AvzDfOY1oi0d7ntqU/mO7NDsn8NTuhay0L0XKaHGUAIW0NlhsH2bMmUKYmNjERsb2yFu+dOpkCAIgiAGAhLPozouln1SuOkrv/d3PXrAlh7+7g3InsB9agiCGNicz2cX4J+l+ZdB0htC4QfMItFTtEyTcfXGdSuKNaa3X+7425MaCZ+kulUiVtxhFx5UhK4DYN2yJazP4sE9IZtbayobZczc5VJkOflvlt64Zxsr5n2hrZjX5pLx7k62hDQ9r/vfZi73Nqo+nKkSr2q/WAy39ammsYUCb9U+8Jf/J5vZdOXv4a05Epr5GxtUIqV9k48qMVmCt2ovXHcGd++PdWcovFX7QxJ3JGA4AQsAzGZzhx+WcouOjkZycjKJVwRBEAQBoC0znS1lGDUIfL7/niQSx6Fs/KvMGO6nlPZOEERgbLvCdiDckaVNB0JX7uvM4tBbtU+TcfXGnTeRPa7KFObvJTYJX5xQi1gf7ONhLg2+iCW5eJRPHsP8VnB3bwV93mCx5xqbfTV2I4eHlf5ntPH37zLnouTNVyBUlGkao/Ia+vKE7053zutXUTFrkkq8qlsVD091paYxhQJv7QnwV/+ZFa8yvwtvxc6QxtFy6hibhTVmWLf3V7K7Hp7iRPDZP+tGyPoDuO+/DdGWEdJjMCKGFLDasVgsSE1NRXJyMpKTk2EymUi4IgiCIIgu1H4Wx9xg1a/5ss9jVC/+gBmj9cLZIERKEMRA4tNjbHbLhQf+m1D3BJ/9czZTKYheOKFEeLK418yyqiYJK8+oRaz3dvO4+VSb89sdfEEeu5h/Kxpic1NQ5wwWT2okTEjmAhNYJQmVc6ezv51nj2sap7mULcN9LckJax0rsrVdykD51LdU4pV9w2qIDcYrXRPtl8Bf/y9W/Dn/TXhL14U+lpZmVCsa3djWr+pxH8nxCMLjRarssQ4h7uJfQij8AFJLboiOwngYSsBqF6vM5uB0FCAIgiCISMJ5/SqKXv5Fx42Vdeiv4LzV9+43Dds2sje+W9cHIVqCIAYSU7ax5U+PqjTIEpJc4C7+FesVxZUGPm4Y4CnbzHp7Fcz0+Tp7m4y15wWViPXODheuFgYvE6vlxFGVr5JR2XSRPX/TtvMo6YcpfsOuZDbjadknmsc6X+F/lnqnU6hsPXcSZW+PUolXDds2QHK0aR5LsJGab8N1+yWV6KNnmXDr2RNspt3oIeDv926GLzaa4H7wDpzpf+LbH+vqj+EpWgaJ1zZrLxIwlIDVXjZoMkXGkxSCIAiCCCb1q+I1MdRVliHWLJ6rcaQEQQwkapplDE7ozHB5PYlDm+/qpz4hOy2Kbl9/C8ih78YXDLx1p1nfnLsjun1tmwvYnKnOxJqYzGuW6aakfvUXrEiyZ2tQ5gk25hIRo9ey2VeHbvbP91HZlbFkzHAIleWaxnvoJlvq+NHhZ15yLccPo2T0EGZ+69BfoTFlO2Sv8XwspbaHcN99VSX0CI8/AhB499J+x+VoQ3XcHDbTPWmF3/uLtWlw5b7WvT/WzRfgLd8K2esM4lEYC0MJWPHx8dRdkCAIgiD8gL+Xg+KRUcxNVduVC/0ay11kUXTbGQnJ6dA4YoIgBgp3rKyB+5wUbToQivZMdvF341eajBsOSC332AyNa//R4+vdHhk7stSZWG9t5HHmnsYiliyjYsYE5nfCkZ2l7RwhYvVZ9pzN2cujvqV/Iqjs8aDy/XfYMsJzJzWN11Ir4dXETsFtcAKHh5t2wRr9Iut/+epLaDq8V9O5Q4XMl8N9f7xK3HE/nA149c8kaz1/WuU1yuXe9nt/WXTCW74VrpsvdC9k5b4GsTYtiEdhHAwlYFksFkRHRyMmJoa8rgiCIAiiB2zrV6uypmShfybJsseDsklvMuMp20UTBEH4S1oOmzWy+qw2HQi9lTvZBe69sZqMGw7Igg3c+W8wXjmQej5vMoB91z0YupLNKHo9iUNajnZZOK6nj9lMo9dehreuVrPxQ8W1JyKGrmQFv1PmwMS+hp2b2TLCFZ9qFG0nnx9/lm035IsGrJu6nrEOaM/8ajmVqvm8oUD2NMJUe/RwAAAgAElEQVT9YIZavMqbBNldo3d4AH7f7VnhFVrXD79RmS+DUPQl+Ks/9u2Pdf5P4c5/J2J8/fqLoQSs1NRUxMXFISoqCjExMR3m7T1tFotF77AJgiAIIqS4Hj9C6VvRmj71VZrBt549oVG0BEEMNNZlCJqUaCnxPF2qKC+K02TccIHP+gfW38tZ5Nd+R255MHINK8xEr+Y0O++t6aeY34fqBbM1GTeUeERgaRrrJ7X4iBvOALVV7u4tRQbzCHiqq7QJ+vecMXsw8rNqJE9mH1wVDXoOZb8bjdaMM5rOFzIkAULhfLV4ZX4DsvOp3tExtF08x2ZhjXgR3J0b/RpLasmF+9FccBf/0reQdfl/wvNkMaS2RxofhTEwlIDV7oHVl438sgiCIIiBRsOOTcyNVNXc6QF3g2pM2cZ22tmYqFG0BEEMNOYfYA3cr1u0MRd333+bNXcuiyzbEdeNX7AdFptu+b3vyVwP3lzHZmK9vMKJPdcEeMXAPIRs61cZvtHH+Ty2rDVqmROZBYGXWsqCgIrZU9gHQOdPaxBxJ1VPq3HonS9V4lXF9PFwZGVqOlcoESxLVeINf/VHkN3hl90nCwJqPpnPemGtig9oTKmtAK47Q7stK+Qu/sWz7zg5uB1Gww1DCVjtXQj7slEGFkEQBDGQEMpLUT55DHMT1Zx6MOBxHVczWVFs/iwNoiUIYqDh9siI2cAKKWV2bYzWXbeimAWet86gmSfdoBTovFX7+rR/ep4X4zfxKqFm2xUBnNB/EatyzjTWb/FyRr/H0oNmp4wFim5+X550Q9bIG9y+bQMrbKz8XJuBAXgqylC3YqlKvLo7YQqcN/vedThc8BSvgfPcHykMzX8NsSF8k1PaLmWwpvnDXoDz5rWAx/VW7e9WyHLdHQnZ06JB9MbBUAIWQRAEQRA903RwN3MDVT79bXhrqwMeVygrQdHgXzKtogPN6iIIYuBR1SQxQsHIRE6zsbkrihK71sjy6hMef8RmmFn973bWzoMKEcNXcyoRa/kpN8R+6Iie8lJYh73QWTo1/P9AKC/t+0A6cu6+R3U+iuq0617pvHODLSMcNxIeDX6XXZbHqFGU9xcNeg5n3ngXHyy6DsGgiTmesi3gLv4PRdOCn8Jbf07v0HpGFFV2C1p5nsmCHd7SteCzf97FE+tP4K0xprdZIJCARRAEQRARgiwIKBkzjG1lnrJNs/FLx45gxnZZCjUbmyCIwBBbmvUOwS+uW9hSrQ/2uzQZV/Y6VNkJkYanLJn1+Cp4t1/jPKoS8cY6tYg1fQffZ+HGcf0q+9Bk8ph+xaQXgheqc7H8lDZNBbqi/P1su3IxoPHExgZVtnXRoOeQPfINvPZpBaKWOXHlkfEULLExG85zX2dL5TK+BbHRGNlkfJ5Z9Z7weWbNxpc9zfBYlsCZ/g24772l2bhGwtDf7DabDSaTqceNuhUSBEEQA4XW9JOq9HXJoV2L6dqlC9nSxJNHNRubIIjAqF26EE1H9+sdRq/sy2YN3Ddl9q87qhKprYDN2Mj6B03GDSdE23m2fOjO0H6PVd4g+RSxXl7hxB6T4Hc2ln1zEuuPuHZlv2PSgz0m9vM4dKUTVU3aZV+1ozxPdQlL+z2WUFGmelhVNOg55E56B6/E2ztN6I9qL8QFE6mtAFzGt1gh+tzXDVcKXDVvJmu5MG+m5nNIXClkV6Xm4xoBwwlYZrO5T2buZOJOEARBDBTKJo5mjXQ3J2k6ftOhFNbHI3G5puMTBNE/3FbLM9F6yPNwXL+qdzg9svyUmxEMTpm16YQn1qayncpyhmsybjghteSyIl32/w5ovPtlIuYfcKlErGcd+Fy4Yek9g6dixgQ2syjzfEAxhRJLjYTfbWFFvK2XtRFUlfAFeaoudbLQ97lchQU+xauaJfOQW+hgjuX1JA7F9dqLccFAtF9WNSlwnv8mPKXr9A6tzwQ7C2ugYygBy2KxIDo6mroQEgRBEIQCZRmHdcjz8NTWaDoHZ85hS0WmjdN0fIIg+kf1wtnMwjicy3unbmNNxJ/UaLPA9hSvUZTXaZ/1oDeyuw7Oc3/YWVqV+V1ACkwAbHTI+CzN7VPE6i0bS+J5WIc8z/wuaP27E0zWX2Czr0YmcnC4NHJu94GyjLCvYjNfkIfiES+qxJHa+EWQxWedPKfvYK+vY3e0EYiDidSSA9ftQaoSYE/RMr1D6zehyMIaqBhKwEpMTERUVBSmTJmC9PR0vcMhCIIgiLChctYkzcoTukNytKlunCWe13wegiD8x9fT/pIxw+C11esdmopGh4QRazoX16+scsLWpo1gIDycE7DBuRHgrvwv5jhlriTgMWUZOHPPi3d3+c7G+uiwC9lP1NlYXM5N5nNXNn5UwLGEivtlIt5UlFDuvx5csSeQMkKH6bJKLPSVaX3wpkf13oUzkqMQrrujVOKV8GQRgOCJicGmPSuWsrC0x1ACVnvpIIlXBEEQBNGJrwWs22oJylxK01i+IC8o8xAE4R/KJ/3tW8WMCWEnMOeXi8zi+p0d2sXnymUXwd7qA5qNHU7wN19gOy02XtNsbEuNhK/S3Ri0XC1ivZ7EYUeWgLqWTlGhcfcWVpBZtkSzWILNmnNs1tnsPS7UNgdXMOlvGWFr+kmf4pWvJi1PaiSMTOwU5gavcCKvXAzG4QSMzFfAff9ttXj1MBayVzv/Tr1Q+oZWzJigd0gRgSEFLIIgCIIgOqlZMk/lhREs6hKWMnMZwTSaICIVX+K18rugvbQoHDh3n+1A+MUJ7Uym+eyfKYQdY3Qt6yvue2MVQt1Bzec4d9+DWbt5n9lYCw+6YHr8LBtLKZ62nEnTPJZgcN3ixSur2OM6fjc0pXZ9LSNsTjvk89puTjvU7T7KktBdV4Pj6xUIsqcJQsFMtXiVPxmy2zhlqD3hKwsr3D0KjYChBKyUlBTytSIIgiCILoQ6TV15M10bvyhocxEE0TNKAcE67IVeS4z0ZOtl1nNot0mjhbXIgbv4F2xpHV+uzdhhhlC4gC2VLF4VlHms9RLWZQgYvEItYr36FYcdFx0oUnzehFJrUGLRElECPj/OlkrGHXKhlQ9NuVp94nK/ywiVJYft/pYO0+Ue5zhzjxWK39vDgxfCqBxP9qo+x86z/w1u85uQnE/1jk5TKAtLewwlYNlsNkRHRyMuLk7vUAiCIAgiLKhfFc/cHFXOmhTU+ZQlEGUTRwd1PoIgfKNs3FA06Dk4b2WjMnaq6v/DJTNmyVFWOLj0sPcud/4guyqZhTB34TuajBuOeEo3KMqtZgd1vox8L2JT1N5YU+PYph7FowYFNQ6tuPDAqzqWCw+0+Rz6Q9dmKNbB/4XiV3+jKiOURVEldLWXHDpv9Z5ZWN0kY/wmNoPuug8PM70Qnn6hEq/4qz+CLNj1Dk1zKAtLe8JWwDKbzTCZTKqtPQsrLi7O59+Vm81m0/tQCIIgCCIoeGprVL4Ywb4xkgVBNafkML5XBUEYjYoZE5jrsL3LldjYoCpTsg55Hpw5R+eIgUlblB0ItSlvFBuy2MVw9s81GTcc8dadYbNW7kYHfc4Sm4QNF9x4ZWXne7dq+nbmM1ayeGHQ4wiUVl5G3CFWjPs8zQWvGLrsJFkUUTJ6CIoGPYfyST+GI+1rcF58Gd6qfZAFO2RRRG38IrV4NWpQnzwnE8+x2Y7rL4RHGaGnLFklXnGZ34PsrtU7tKBRt2wJZWFpSNgKWO1+V4FuVG5IEARBRCrK8oKyiaND4nejXDj780SYIAjt8JV91bVxg1BqRfGIF1XZG0JFmW4xVzXKeKnLgvqNdRw4jSywPOXbFaVIb2gzcBgitRWwYp3pJyGbO7PAi7n7nglAJ2Nimc/X7sV7NcuoCxbH77Id+l5Z5cR1S+g94tqzq+o//2uVmNO6/3uoWfx9lI39105xcMywPl+7WYVsw4RJW3jNOn72F29NKpznvs6KVxf/ApLjsa5xBRtPdaXqwV9b5nm9wzIsYStgJSYmIjY2NuDNbKZ2lQRBEETkITnaVH43reknQzK3srShcf+ukMxLEMQzlCJy7VJ19guXc1O1aCobPwpiY4MOEQO3nrKlW3P3adeB0GNZwvpCPflIs7HDDdnrYAWAjG+FdP7yBgnJlwQ8eOUl5rM1NS4Hw1dz2JwpoLwhjPyWfk9Ns4TZe9gMwDXn9MlKai8jbD3wDZWAxYhZh/4IjRv/Dq7C3ZC9jj7N0eaSMWMne7wZ+foJjGJjNpzp31B9dsUIbbagRGn3EKoHjpFI2ApYBEEQBEF0T0PKNrZ8Y8wwv9pxa0HLmbReF88EQQSHtisXe8y+6krzyaOq11bNnR6y74quHL3NZr8kaigeuO+9xQpYZcmajR2OqAzrQ+wdpPT1eTjkNxj0ZWvHe/v+XhcuhtBXyh/2ZbMldW+s5XCvVB8BQRZFlE/5dY/ilWpL/wZcd4bCU7oBElfq1zzbrrDHvPyUdl0/+4LkeAwu41vs8Zz7Orx1Z3SJRw98ZWG1ZpzVOyxDQgIWQRAEQRgMWRBQMmYYcyPUdCglZPMrFy8lY4aFbG6CGMjIooiyiaP7JCDb1q5UiVg9dT4LFl+ls4vpI7c8mo3tuvELZnEs2jM1Gzsc4bN/zhyv1HI3pPMru9Gmx8xUGaO/spLDhosCSu36Z2NZ6yRM2sIx8W2+pK8nVNPul5n30HHia30StPirP4LnyUcQG7IA2bdYmFvClhGOXsuhxCaF9DglrhRc5vdU8Xur9oU0jnCAsrC0IawFrHYfLIIgCIIgOlFmVRSPGhRSI3VZFFXli15bfcjmJ4iBSmvGWZU5u1Bq7XEfWRRRvWiuSsRqSNkWoqif8cE+tpzp5lPtFm7KjCTJWaTZ2OGI2/wGKwbUpIZ0fqUptTlxCxYcVHcqjFrmRGyKS9fSNQDYepkVT3+3hYelNrRCjhLu4k+Y97Dq/f+F4hH/G1Wxf4eWfT9UZyz1sHEXvgP3vbc6jODbkQHMP8C+L6l3tBOOe0N214K/+iNVvJ6SpJDFEE5QFpY2kIBFEARBEAbCVwaGfXPobwYrZ02ittAEEUJ8Xfv1q+L92lfieZRPG6cSsUJlJMwJMt5cz2bAVDRoIyDI7mpwXYyhuQvfgext1WTscEUonMcKAsVrQjq/MgOYzzOjplnCjiwBryVxKhFrcIIT6zLcKK4PvWiUVy5ijOKzl3JN3+wrqfU+I1C1Hf8ayt56Ztpet2wJZFGELNTDW3scQuF88Dee9z87K+PbcN15BcLTLyDaL+PIzTbm2BcdcYXmGB2P4c59XRWf8HhRSOYPV/RqvhNJkIBFEARBEAZC6X9jHfaCLqbMypuwxt1bQh4DQQwkfGVfeaor/d7fU1ujEh6sw14AX5AXxKifYamVmEX0xGQeskaVZWLTTba06tq/aTNwGOMpSWJFgUdzQza3UFGm+hxKfKchf/YTEXGHfGdjvbebR/r90GUAAcBX6W4mhpm7eFQ16pt95Sldz7x/TRu/0+vDKKnpBjzFq+HOfQ1c5nf9FrSar/wMx/e/i88278ZbqwsxOIFDfnlwj192VcGdN1EtXj2MBcS+mdFHGmJjgyqDvTntkN5hGQoSsAiCIAjCQCi7j/mbgaE1bZnnmTiqF87WJQ6CGAjIgoDSsSMCvvZdhQWqxVPJmGHw1NYEIepOLj9iOxAu1jALxFt9mFkku3KiNRs7XPHWpDLH7Da/EbK5lUJqZexU1WtsrTJ2mzx4Y506G2vQcieSzrtRVBd8EemGxYvhq9n5j+WEVkDzhds8hnn/ahf9bZ+6+UrOIngrU+B+MAO86V/9FrPKT/wNLux/DTcy10BqvhOUY5O9LXAXzFLN7c6fDNldG5Q5jYbyAWAom/BEAiRgEQRBEIRBaG+93XUTKsp0iUUotap8uAiCCA5K0+y+Zl91xVcXw/LJY5gsGq3Zc431INqcqV03NI91FbtQLpil2djhith0ixXtbvwiZHMrjagbdmzq9rU3nnqx+IjvbKyZu3icuRc8MUmWgfjj7NzzD/Bo5vQ1lZe5YnCX/oZ5/1rPr+z/gN42iLYMeCyfwnV7EJzpf+Kfb9a5r4O/+QKEx3Hw1p3SppOlLEIoXKgWr8xvQnI+DXz8CIGysALDEAJWcnJyvzeLxXdbYYIgCIIwGtULZ/ep+1iwKR7xIhNPfxfUBEF0j6+uo/YNgXkeNe7fpRKxqhfODpoXy5cn2TKuM/e0M/UWHs5my5SsCZqNHa5Irko4z/5Bpxhx6fvQrCazF5Q+bL35HzY6ZKRcE1Q+VO1b4jk3LDXaZ2NlFnhVc6Xn6WsmDwCeyj2KboL/qel7J7Xcg6d0I9z3xoG78gP/jeCz/gnuvEnwlm+D1Pawf8dW9IVqXFfOK5Ba7ml2fJECZWH1H0MIWIFsJpNJ78MgCIIgiIBx3r4O69Bfd97wvPwLOHU2Tq9ZMo/tpnOBuukQhNY0Hd7Lmv6OfxWuwoKAxpTcbtg2rFGJWPYt6wBZezFhxk62A+H9Mu2EMtfdkcyCWaweGJkM3OW/ZY5b4iuCPqdQYkVRly5qxSNehKfKv3lvW0V8kur2KWJN38HjlNkDSSMdp80l46PDbPbV0mNuCPrrV3DnT1OYmn8UtLlkdzXE2lS4H81Fydmf+y9mZXwbrpxX4Cn6AmLDZUDqveTXU5IE7vyfsuLVzRcgNl4L2vEZGbfVgrJJbzLfv00H9+gdliEwhIAVGxvb781sNut9GARBEAQRMPWJy9jsq8/i9A4JDTs2qRe/BEFohqeqAhXvsr539m0btBm7vha1X36sErGaDu/VZPx2Ghwyhq/uzL6JXs2h0aFdxgl/7aeskNN0Q7OxwxnXjV+ywl3TzaDP2XbxHPNZqfpgRp/2b3bK2H/dg7EbfWdjrT7rRmF14ALqyVyPqgvitSf6d3qTBTv4qz9i37f60Dz4yXrkQuy6C9i8/XNcOTgM9af/3G9By5X9M7gL3oO36gAkrlQ1tqd8O7jMv1Ls8x8Q69NDcmxGpWH3FuZ6qpgxAZ7Kcr3DCnsMIWARBEEQxECGz7+HktcHs9lOmfrfGDouZbAlSItC1wmLIAYCylK/somvw/30sWbjuyyPUTX/PbaU5fXBaD1/WrM57peJjJjw7k5tvbac577OLJxlT7Om44cr7txRzHF7a08EfU5l2ZNtU2K/xskpFrE0zbc31rTtPE7c9cDbT72ptllCbAqb8bfyjHaea4Eg2jPZTKeLfxGyuVt5GdN3dJ6XEQnVuHdrD9z33wZ38S/8FrOc6d+A685QeEo3QOJKITZmg8v4liKD61sQG7NDdmxGRSgtRvnUt9iOzvt26h1W2EMCFkEQBEGEOfbktaxQFBcbVMNlf3FbLUxcpWNHQHK06R0WQUQEQlkJyt8Zxxpm70rWfB7u7i1UTB+vMnV33tJmAXrmHutFtOykdmKCxJXqJgjojfBoLnPsnpKkoM9Z9eG77IOUjP5nD7XxMg7d9GD8Jt/ZWAmn3XhY2fdsrP3X2YYBrydxyC3RP/sKUL9nwoNpIZ1/62X23Cw79ftrUfZCbMyGx7IEvOkn/otZZ/+bSkB2nvs6vHVnQnpcRqZx73b2u3faWAhlJXqHFdaQgEUQBEEQYYy7yIKyt0cxNzgtp9P0DgsAIIsiyiePYWLjC/L0DosgIoLGlO0qUcltDU4nr7ZL51E6ZriqPMwdoNcWAGzOZBfNKde0MypWZrTw2T/XbOxwx1OSxIohj4KbAeupqkTxyKjOTpiDfwmhuCjgcc2lIr444dsba8o2Hmk5Hrj99K4qrpcwdRubfbXxYvgYY3OXWVP1UGTNdeVuMZsNOXoth5J6tUgocaXwlCXDdWconOnf6JOg5a3aF9JjMjqeijLVA4TGlO16hxXWkIBFEARBEGFMw56tzI1NZexUiI0NeofVQW38IvaJ/NnjeodEEIZHKC5CmUIcbtizLahzNh87CGsXg+52rz1PVWDdRRcfYUvFrjzSLhvGU76dWTy7772l2djhjrf2BHvsuaOCOp/DdIn165k1SbOxnW4ZR255MDGZ9ylkLT/lxoOK3rOxtl1hxdK3N3MorAqP7Cup9b6qzM4fc3RNY5CBefvZ6zH1jqeXnVzw1p2B8GAauEvf71G8CkUWYCTSdGA3Wyo+eYwm4nCkQgIWQRAEQYQpnupKVChKiLQ2WA4UZZaIbcMavUMiCMPTsDNZl7KShp2bVabu9UkrIDkd/RpPkoEJm9kSsae12nU59Dz5iF1APwleR7dwQymI8Nd+GtT5lJ+N+q+Waz5HXrmE5ad8Z2NN2sLj6G0P+G4Sqh5UiHhrA/tZ220Kn+wrwbI0pIJjdxy4wRrcLzrcNxFNar0P4ekXcN38dUgzACMZX806Gndt0TussCWsBSyz2QyTyaR3GARBEAShC01H9rGL2Klj/W5ZHiocpsts2dG8mXqHRBCGxv30McomjmYXM/t3hWRuydGm6ngaiPdWeYPELJbHrOfg6iXhoy+4773FCljlA6f0RvY0h9T/q3rR3JCUsrs8Mo7d8WDyVt/ZWF+edCOvXC2CJp1nha8ZO10ob9BOLA0UZbdMT8VuXeJ4UiNhxJpOoW9wghP55f3LUpMFOzwVuynzSgOaD+9VNOwYDffTJ3qHFZaEtYBFEARBEAMVsakRVe+/wy4id4ffEzlPRRmKBv+yI8bi0UMgNjXqHRZBGJaG7RvZUq13J0AIYWt1T2U5aj5dwMRgHfprNB8/3Oexcqys587MXdo2n3Dd+j+MKCDW69+dNWTIErjMv+linv3/QHZXB2UqscGOkjdfYT4TLg380XrC1iZj8VHf2VjDV3M4cbdTCS2qk1SvOdZbaVwIkVrusl5SF/4MUttD3eKZf5AtI9xlCp9zNVDx1Faj4r3J7D3f9o16hxWWkIBFEARBEGFIy5k09mnc+FfD9mlc+fS3WSP3ezl6h0QQhsT1+CFKx7/Klg0fSgl9HA/zUfn+NLbL6FvRaLuc0adxjtxiy5XWnNO2pIu7/P8zApaeooAeuG48xx5/852gzOO8la0qaYU3NKJHRr4HIxN9dyp8f++zLCulIDNhMw8xfJKv4FUY7rvvjtQ1nox89roct5HTNR7iGU1H97PfueNHwfX4kd5hhR0kYBEEQRBEmCG7XaiOm8PcyNg3h2+Kft2KT5lY+5OpQRAEYE9eyzZtmD0Z3trgZNX0hvP6VZT97g02G2zGBHC5/oskK8+4g5YVI/EVcJ79g84Sugt/Dtnbptn4RsBtHs12gKs5FpR5GvftZD4HdQlLgzJPd/SUjTV0pfr/rjzys21hiHDlvs6WDxav0jUeXpBV5+1BRXiY3Q9kvLY6VM5hHxzYt6zTO6ywgwQsgiAIgggz2i5lMDcwJa+9DD7frHdY3dJ0KIU1cg+CuS9BRDp8QR5K34pmxeDUA7rG1HruJIpHvcTEVB0XC7fV4tf+03ewPkb3y7RbJItN10NqYh6OCI/eV3SBWxuUeWqWxik+lweDMk9vXHnkxWtJvrOxglWmGiiS0wLu4l91KfX8GqSmm3qHpTLL1zo7kugfzWmH2CyssSPhepivd1hhBQlYBEEQBBFm1H7+EdvtKXGZ3iH1iPMmW15SOWea3iERhOGwb0xkr6P3p8Frq9M7LFWL96JBz6Fu+afw2m297qvM8mjhZM3i8lYfZMQbl85lWXrgKV7NdoIrnK/5HJKjDWXjR7Fl4vdzNZ/HX1o4GZ+l+c7G0lok1QJvxU5WaL35G71DAqD2pxuZyEEIr8S1AYnYaEfVBzPYLKxNX+kdVlhBAhZBEARBhBHOm9dQ9HKnKbp16K/A3b6ud1g94qmtRnH0i51G7iN+C09drd5hEYRh4PPMKHljKJvlkhYepbiy1wv75iSViGXf9BXkHnyQHlezC+RJW7T12fFYE1jx5uFsTcc3AmL1IVbEu/eW5nPw9++yGSFvvwbRoX+p5tn7XszczXpfrTjt1jssFe68SWyWnGWJ3iEBAFp5GdN3shmSFx6QghUOtJw8yl5zY4aDz7+nd1hhAwlYBEEQBBFG1K+KZ25car9YrHdIflE5ewoTN3fnht4hEYRhsK1dyVw/VR/OhNjYoHdYHXgb7Cqvu6JBz6HpwO5u9zE99jKL47jDLk1jEgpmhZWvkB5ITdlsds+NX2s+h9JYuvbzjzSfo7+0cDK+OPEsG+vlFU6U2MLIuR2A7K4Fl/UPbKdMW98aIQSTTZkCc41+khp+AuBAxNvchKr5s1hrhvWr9Q4rbAhbASs1NRXJyckBbxaLfzX6BEEQRPjQduUihFKr3mGEHE91pWqByJmN0dGvLmEpu7A9ul/vkAjCEAgVZbAOeZ65flozzuodlgrJ0YbyyWNU31EO02Wfr99lYjudbbmsrceO+240a2BeHR4Za6FE5kuZc8Bd/oHmc9QuXah7V8zeuPXUiz2m8PNwEmtTFT5t/wFZdOodVgdFdRJzjb68QtsyX6L/tGacZa4765Dn4amu1DussCBsBazY2FhERUUFvJlMJr0PhSAIgugj1YvmwjrkeTTs2ARZCL+b0mBRn7hc1fHLKCiNR2vjF+kdEkEYAqVAUDZxNGQxvHx82vFUV6Jk9BAm3uIRL8JlKVS9Nv4461OUnqdteRJv+ldGHAgHY+yQI3vBZX6vi0H41yG7tS3fVr7ffF74NhQJN9wP57Blro/m6B0SgywD8w6wZZjHcrTrFEr0H1kUUTZxNOuHuipe77DCgrAVsLrLwIqLi0NUVBSmTJni8++JiYmIiopCdHQ0ZWARBEEYEInnUDbh9c5SmgXvoe3KRb3DCjquJ49Q+tYINgvj3Em9w/IbLvcOK769axzxjSD0wnnnBopH/pa5dlrOntA7rB5xZF1E6diRrOF87FTwD+4zr3tnO+uv86BCO1FO9rTAmfFtVrhxVWk2vpHgs3/OCnktdzUb2/XoAdsRd8wwiI12zcaPaEQOfPbP2CzBmqlBnq4AACAASURBVKN6R6XiwA02U3LxEW1LfYn+05p+in1YMGoQuNw7eoelO2ErYPnCZrMhOjoasbGxPb4uNTUVUVFRSExMDFFkBEEQhFa4rRZViUrRoOdgW7sSUhgYxwaLhh2bDJOF4QtZEFRlUGJLs95hEURYo8y+MkrWpbK8pT12iecBALZWGa+s5JgOZ80aliZJbQ/Y0qwrf6fZ2EbDdXcU67FUp50A2nImjfVmmztds7EjHdF+gS3vvPL3kN01eoel4kmNhBFrOq/VIQlOPKgILy+xgUzFjAlsdvvShXqHpDuGErCSk5MRFRWF9PT0Xl87ZcoUREVFhSAqgiAIQkuaFd1XmE4sY0fAcf2q3iFqjuRoQ/GoQYoOZIf0DqvPKG+0nLey9Q6JIMIWX2K9kb7fGndvUcVfs2QeZFGEuYTtQDhrN6/p3GL9Wbb73q0XNR3fSLgfzmazfEo3aDa2sqlIw45Nmo0d6Xgsn7Dlg/mT9A6pWz5LY8t9d5uojDBccFy/qvqedVsHdoWZoQSsdl8sf2gXu8gDiyAIwljULVvSrYDV1V8pnDp0BYqyy1PJmGGG9P5Seng17t+ld0gEEbZUL5xtyOyrrvj6vrZvTsKpXLYD4YrT2nY385ZtZsQBd95ETcc3Eh5rAiuUPI7TbOyy8aOY95bLGYA+Y/2Ev/UiKyxW7NA7pG45bWav19gUF9ykYYUNlIXFYkgByx9Rqi+vJQiCIMKH0rEjVGKOLxGreNSgsOzU1VdkQVAdY0PKNr3D6het6SfpJosg/IDPMxs6+6odiedRGTtVdSwnVx1hFsT7rmsryHuefMSIAx7LEk3HNxLeqv2smHd/vCbjemprVO9re4ko0TNS8y04z329s3zw4l9Ccj7RO6xuqWqSMW4T61l346lxLAwiHcrCYjGUgNVu0B4X1/OTBbPZ3NGF0GazhSg6bcnPz8ft27dx+/Ztv/ex2+0d+1it/refD+VcBEEQPaG8YS4e8SIknkfD1vUqf6UOT455M+GpDT9fCX9RtUoe9oJhvb6UJVElo4foHRJBhCVV82ZGjLeQ2NigevDwdPDzmDX/Wsdi+OpjbRfDrntj2eyWcmOK/logNlxVlFP+RpNx265cNHyGoF54ilez70nua3qH1CtrzgmMgLXhgvGywCOZqrnT6QHh7zGUgGWxWBAdHd3RhTA1NZXpMmgymTpKB41q4n7kyBF8/PHHWLBgAbPt3LkTdrvvrh92ux07d+5U7RMfH4+srKxu58rKykJ8fHxI5iIIgvAHZceVmk8XdPzNefMaapbM8ylilU14HU0H9xjONFzinKhewJYR2beu1zusfiO2taI0ZjhzPEJxkd5hEURY4cjKVH2HGb3TqvNWNsqnxDDHdPXVtzBn3hVELXPCWq+tKTR/41escbktQ9PxjYTktLKG9ll/r8m49o2J7G9T8lpNxh0IuO6OZDMES77SO6ReySpkfesmbeVhb9Ou8QIRGI4sVlC2Dv01HNlZeoelC4YSsIBnHQbbRayetri4OMNlX3UVhjZt2oQjR45g586dHYJWQkKCT2EpISEBCxYswMcff4x9+/bhyJEjHf+3YMECn8JSVlZWx9+TkpJ8zuWL/sxFEAThL/YNa1gPpb3bmb+LzU1oOrgbZW+/5lPIqvl0AZw3jWMc3nqBzb4qeWMoXI8e6B1WQFQtjGUX5pcH7sKSIJTIXi9qFJ0Ha+MXA7LxF4qtGWdQMnoIc2xn35yBeV/cg9ur5fHJ4C79LSMQSI5CDcc3FrLkBpf5V53laul/DNldH/C4yoyP1szem2gRgOR4BO7Cn3d+PtP/GFJzjt5h9UorD0zf6WJErAv5Xr3DItqRJdR+voj97fhyYJZOG07AAp5lYsXHxyMmJsancJWamqp3iH0mIyOjQxjKz89n/pafn98hLB05cqTb/ZTi1pEjRzqyo5S0Z14px7Pb7R1zZWSwi47+zkUQBOEvVe+/w/w4O2/49jHk7uWg9kvfZu8lb76Chl3J8NaFeVmhLKNWsZCtT/L98MBI2JPXsn5eOzfrHRJBhA1tmefZ76zBv4Tz2hW9w9KMpsN7Vd/JF975CN66Ws3mkPkyRrxyXvgfgOjUbHwjwmf/jBX0WswBjeepKIN1+G+YbA+hrFijaCMbb/lWRUnnS3qH5DdbL7NlhMtPadt8gQgM57XLKHr5l8zvh8N0Se+wQo4hBSwlRsu08sWmTZuwYMEC7Nu3z+ff9+3b15Et1ZWkpCQsWLAAJ0+e9LlfuxjVVRS7fft2hxDli5MnT3ZkgQU6F0EQhL94KsuZG+aS1wfDW9/9okd28Wg+fhjl08b5FLKqF84O67IcR3YW6/c1/Dfg7t7SO6yAaT1/mn0flszTOySCCAsktws1n7Bl0HXLP9U7LG2RZVxbulb1fWxbvwqSSxsDcLHxGlsyd+0/NBnXyChL1rx1pwIaz6Hwv6qcPUWjSCMf9/232fLBp5/pHZLf3C1hywjfWMuhxKZt+S8RGLWKzq+18YsAeWC9RxEhYEUC7eJPd0bq7dlPSgGrvXSvO9GoXXTqmmnVni2lFKjaaRe4FixYwPx/f+YiCILwF6UvTPXC2X7t5yosQP2aZT5FrOIRL8K+OSksnxzXrVjKLmRXRMZC1v34kcqfTHa79A6LIHSn7YK6YUN3WaZGZt3ROuyd8Inq+7gxZXvvO/uBsuue6+6rmoxrZISCWaxoUub7Ht9fGrZvZLOD167UKNLIRnZVgrv8A9afzW6cDBlZBuYdYMsIj93x6B0W0QXH9SxYh/6auT4dWeH7sDYYRLSAZbPZIiI7C+gUnXbu3Nnxf3a73afQ5Gu/rqJSezZXT0KTctz+zkUQBOEvDTs2sYaxm5N636kLDtNlVSes9q107IiwalEvlFpVMfJ5gZV8hBPFowYxxyZUlOkdEkHoTsWMCeyT8wjtIjV9B49X4u3IHvmG6nuuLfN8wON7rMsZgcD9MFaDqI2Np4g9J8KTRQGNVxk7lfW/yjirUaSRjbf6EJsdmP2fgGSsMryDN9gywtl76AFUuFHzKWs/UZewVO+QQoohBazU1FTExcUhNja2263dH8tkMv6TLbvd3uFZ1TVDq7tMqa60i0pdSxP9yZRqH7fd66q/cxEEQfiL8oa5P4KT5GhDfeJynyJWe6q12NgQhOj7Rv2qeLY8Y9YkvUPSlOqFszVftBKEkWlTlGQVDXoObqul9x0NhigBL694tvB9c4kVucNfUWWd8QV5Ac3hfjCDzTYqXq1R9MbFW7WXFfXuT+j3WBLPwzrkeeZ989SGuadkmCA8fI99Hx59oHdIfcbWJjMCVtQyJ6qaBlaJWjgjSsC6rQUoGvQcbo98HY8PnYYsinqHFVIMJ2DFx8f32oGw6xYJAlZ7d0JlyV9fRKWupYd9EbDaBbP+zkUQBOEPsiCobpjFluZ+j8fnmVE2cbTvssJRg3R9miw2NqiONZyyw7SgYev6gLLpCCKSkEVR9X0UqdlXJTaJWfjO//wurMNeYI69ZMywgAQR151X2BKtmqMaHoExERuuKIzDf9vvsThzjur9InpH9raCN/0b+9msPa53WP1i/kG2jHCXicoIwwFRAj5LcyNqmROz5l/DoC9bMXw1h0dVJGCFLSaTCVFRUYiOjkZiYiKSk5MRExODmJgYJCcnIzk5GYmJiYiOjkZ0dDTS043f7rWnzn8kYBEEESlwt6+zGUmxUwMe01NThYadm1HyxlCfQlbd8k/B38/VIPq+ofQWqZo/C5KjLeRxBJO2Sxmsn1ncHL1DIgjdaD2dxgoCrw0Cl+vb89ToXHjgZRa+S4+50Xo6DcUjXmS/ExbPhVDaP29C/uq/sB33miPzXPYFyfmULV3L+sd+j9WYsp31v1pFHcb9Qaw/p3gPfghZMKaVzSmzh7mOY1NccJOGpSucAGzOFFTZcQsOukjACmfas69SU1M7/q+9ZLAr6enpiIqKQny8sb9wu4pXvozT+yIqdfXO6ouAZbVaA5qrL+Tm5tJGG20DdHu46kvmhvnRkvmajZ2/bzcex07zKWJZYqJRsHoZzKaskBzn/fQzsLzF+nQVrE/U/fxrvd07c5I9z68Phjn7mu5x0UZbqDdz1hU8fmc8cz08XDxP97iCtX15qJxZXH1xsBy5ubkoWBmv+v59tHAO7l3t23fvvZwraD33px0igePs15GXk6H7ceu9me/eQOu5b3eel3N/jPs5l/s1lvL38sG61bofnxG2iquTGQGr6vKrusfU3y3DlI/RXzUz1/Le8xbd4xqo283bZnx+sEIlXk1PtiE181FQ5w5HDCVgxcbGIioqSvV/SgELAKZMmYKoqCjDmrhnZWWpsqCUWK3Wfhmrt5ck9sXEvb9z9QW9vxxoo402/bbCuTPYG+ZNazUd/97VLBSs/hKWN4f5FLIK57yDvH27g36cSqHuyaQxuHflku7nX+vNfPcuLONeZY41L/Ww7nHRRluotwfr1jDXwdNXX0LekYO6xxWsbc6OGmaBlXzyKXJzc2G+dQsPP1mo+u59+Pli5N7N8Xv8glsHGZGg6fz3dT/mcNkaL/wTc24KbvX9c2Y2XYXl9SHMe3Q/9ZDux2aEzXbhp8z5L8r+TPeYAtni9lQx1/In+yp1j2kgbrdzzIj3IV5N21yPo5mFQZ8/HIkIASsmJqbb1xrRAys/Px8ff/wxFixYgIyMjB5fq8yUUrJp0yaVqNRbplR+fr5Psao/cxEEQfSG5HSg9O3XWHPjJ4+CMhd/Lwe1y5b4FLFKxwxDw67koJnVeuvrUDFzIjNn08HdQZkrHKiNX8Qca8vpNL1DIoiQ4rXVo+r9d5jrwLZhjd5hBZWp23lmkfWwstP82Vtfh9ovP1Z99zYf3uv3+GL9ac28niINV85w1n+pvu9ej1zubea9KZs4GhLHBSHayEJszGbOPZf515A53+slo3DlEVsOPGkrD3ubrHdYAwqvBOzIUpcNztnL417pwCob7IqhBKzExERERUUx3lbt/2exsJ1c2jOwjCZg9UW8AtDRnTArK8vn3xMSElR/by9NTEhI8LlPe/aX8u/9mYsgCKI3+Dwzc8NcPm0sEMSOKhLPozntECqmjfMpZFUvnA1HVqbm87YcP8we5+QxEMpLNZ8nXGjcy/qo2Nav0jskgggpzccOsiJ5zHC4AuzAF87UtsgYnNC5yBr1FYcWjl3wup8+RtX891hPsNcHo+38ab/m8JRuYLu85f0uCEdiTISCd5lz4y3f0ucxmg7vZZsNfPFxECKNPDzWFaywan5T75ACpoWTMX0HK0hfyPfqHdaAQZaBXVfV4tXsPTxySwaueAUYTMBqN3GPiYnpEKba/a7i4uI6ygVTUlI6uhAaqYTQarX2SbwCgH379nVrnN7Vt6qrAbzdbu+xPLHdI2vfvn0Bz0UQBNEbykVeXcJnIZnXVViA+sRlPkWs4pG/hX1zUr9NhpWIba2o+vBdZo6GHZt639HAOK5dYc3qP3xX75AIImR4aqtROXsyK+JGeDfOnGJRtdDyBZdzE+XvjFMJ+tyt7F7nEAoXMEKBYPlE68MwLJ6iL9lz86Tv4lOdIkOu6VBKECKNPFx3hrHiYel6vUPShC2XWAFl+Sm33iENGPZcU4tXs3bzyLEObPEKMJiABXQauXf1vWovF1RuiYmJOkbaN+x2e0cG08mTJ/3er6s31c6dOzvEo9u3b3eM56tUsN0H6+OPP+4Qsex2e0d5oa9Swf7ORRAE0RP1Kz9ny0mOHQzd5LKMlnMnUTl7ik8hq3LONLT6mRnQE63nT7OZGG9Fw/U4OGWS4YKnshxFQ55nsiy8jfSAgxgYKDNZSseNhKuwQO+wgsrxu2znsoTT3S922zLTUTKG9SSs+mAGXI8e9DiHyxzDCAWe8u1aH4Zh8VbuCSg7TeJ5lP3uDeY94e7eCk6wEYTUmg9nxn/vLB88/01Irff0DksTlKL0G2s5lNik3nckAmJvtgcvKcSrd3fyuFVEGXCAAQUs4FnZYFxcXMe/bTabSsQykngFgBGOetuUHlPtJYG+toSEBJ8ZUV0FM19bdxlg/ZmLIAiiJ5SLGLfV0vtOGiM52lC/St0lq6OMIn4RxMaGfo9fMWMCM95AaUteNn4Uc9wuS6HeIRFE0JF4XvW9Zo/w7CsAWH+BzRg4cMPT4+tb00+qvmvLJ49B/ap42DesQUPKNtXmOPtDRqRpTf8CbZnnweeZVZvbaoGntka1RSqi/ZLCH+ylPu3vtlqY98I67AXIQSznjxS8ZZvY835niN4haYYkAx/udzHX9bE7PV/XRGAcuOHByytY8eqdHTxuWEi8aseQAlZ3WCwWmEwmQ5UNtpORkYGkpCS/Nl/iktVqxZEjRzpes3PnTr/KEDMyMrBz586O/Y4cOdKtSXugcxEEQSjx1NawpXsjXtQ1Hj7PrBJdOmIbNQitGX03xVV6fBUNeg5CRVkQog8/lEbuzWmH9A6JIIJOQ8o2lRAQiABuFBYcZBe6pse9L7gatq7v9sGBanv5v9B6+I8YsaB0zL/7v38PW/GIF1E2fpRqq4ydiqp5M5mteuFs1K+KV222tSvRnHYIfEEeJN53+WQwkZxPWCPxrB/2af+WM2lsRty8mUGKNLJw3xvLlm4+/ULvkDTlwA02s3LxUSojDBYHbwgYspJjzvfUbTyyn5B41ZWIErAIgiAIY9GacZa5Ya5eNFfvkCALAhq2roe1S/mb8qa+L0/xqxfNZbO5li4MYvThRdPR/cyx1yUs1TskgggqkqMNxaMGsX53WyPDD6cnBC8wdiO78Cqp773USBZF1CyZ55fIVPr6TxmhoC31D2F95T81EbCCsZVNHI3a+EVoOrofzlvZEFuag/smiE5wF/6s8xyd/yZkT5Pfu9cpOvQ2pGwLYrCRgcSVgrv0feZzKTVe1TssTXlcLSF6Tee1PXQlh4JKKiPUmsO3PHhlJZt5NXkr59eDgIGGYQUsm82G9PR0JCcnd2wpKSkwm816h0YQBEH4SX3icuaGuXH/Lr1D6sBlKVSV/nXNqGg6ur/X8gplSUbRoOci3genK5w5hzn28mnj9A6JIIKKMvuqeNQgSI42vcMKOsX1ErPwGreRg9fP6jOJ57v9ru26VUz6MSMUNO/6pu4iVV+3kjHDULNkHhp3b4Hj+lV4qis1fR9407+yYkpbz55iXSkdO4KJlcu5qWlskYi3ah9zvvkbvwTkyCu7XHrMzVzfe65RGaGWHL3twfDVrHj1u2QOVx6ReOULQwpYqampiI6O9mnc3m7wbsQyQoIgiIFG+eQxzA0znxdeDyFkUUTToRRYh73gczFSOWtSj55ddQlLmdcPtJIMiedV52wgLOaJgYnP7KsBksVytdDLLL7iDrn6tL/Y2IDWjLMdW3PaIZX/VdPhyaz/1aEfo35VPOqWLVGV+VXNm4nyaeN8lgXqLWIpt+JRg1A1bybsm5PQlnkeQqm1395TrjuvMOdIrE/3az9lOb91yPO6lEEaDaFgBls+WLhA75CCwikze33PSXHBTdqKJqTleDBiDZu9OmEzh8uPIk8I1QrDCVipqakdQlVMTAzi4uKQnJyMxMRExsg9OjqaRCyCIIgwRmxpVt0wy4Kgd1g+ESrKUDVvps/Fh3XI82jYsUkVu6e6UlWG6LgeWaUF/lA+bRz7VN+co3dIBBEUGnZsUgkTA0Ww3X+d9cnZcEH773Lh6ResWPDofc3Glnjep+E7X5CnMofncm4yYlv71nR0P+qWLVF95/Vnsw57AZWzJj3z1Tp5FC5LoV+/j+4H7zDnyFvun4CqLOevjJ0a6CmNeGRPI7ir/6wQDAPvWhyOVDXJGLuRZ67xm09JYAmUE3e9ePUrVrwat4lDZgGpgz1hKAHLYrF0CFQpKSndvmbKlCmIiopCfPzA6PJEEARhRBxXLjA3zNVxc/QOqUcknkdz2iGUTx3rc8FRHReLtqzMjtc3bFmnOj7ZNfCeaNcnLmPOQ9Mh37/fBGFk3E8fo2ziaPazHkYl0cEm4TRbYnTirvYlRu58VpzxFIdvx3GvrR5c7h00Hz+C+rUJqPrwXZS8MTSwTK1XX0Jl7FTUrf4CTUf2wXkrW1WCKDz9nD1Hlk/9ite2biWbObhtQzBOS0Qh1p1iywdN/9InzzGjsfose41vvBieDxyNwimzF68nseLV2I08Ljwg8ao3DCVgJSYmIioqCsnJyT2+zmazISYmBlFRUZSFRRAEEabYNyexN8wGMTr22upRu3Rht4sM29qVz7KvFGWH/elgGAk0px1izkNt/CK9QyIIzVF+n5WMGTZgsq8A4L3dbHZGbon22RmuO0PY7KKaVM3nCCayKMJttaA14yzsm5NQNXc6ike8GHC2Vtn4UahduhCN+3fBefUj5hy586f4FZuynH8gZgv3FeHxAvZcP5ihd0hB5fJDtoxw8lYeDQ5Z77AMyZl7Hoxey4pXMRt4pOeReOUPhhKw2ksE/RGl2sUuk8kUgsgIgiCIvlIZO9XQN8wO02WUjBnWbflH13+Xjh3Rb08To+OyFKrOBUFEEmJjg+qab047pHdYIaPZKePVRLZLWV2L9l3KuKusibvYfEfzOfTAU10Jh+kyGnZsQs2SeSgZPaTfYlbFlB+xnRrTfgSH6TKEirJu5xcbG1TjDCTxtV/IXvDXf8F+Hqv36x1VUGnmZLyznRWqKVuo75y778Wb61jx6s11HM7ep3PpL4YUsPwhOTmZBCyCIIgwReJ5lT+UEW+YJUcb6lfF97qoGEiLWSWyIKje66C3kyeIEOIr+ypc/fyCQUGFyCzGpm3XvlRa9jTAef6bHWIBl/7HkIU6zecJF8TGBjhvZaNx/y7Uxi9Slad2m4015t8YUaVl7590liCOeBFVc6fDvmENWtNPwm21QBZFOK5fZcYonzxG78MPe8SGLOY8c5f/FjLfvUgYKSRfEphrfcUpt94hGYrz+V7EbGDFq9fXcjhtJvGqLxhKwIqPj0dUVBTS03vvqNHug2WxdN8diiAIgtAHPs/M3jBPG6d3SAHB55m77W5VPGrQgO/mVDFjAnNOnLey9Q6JIDTBV7OGgSZYp+expUWfpfWtA6E/SK33WL+hrH/UfI5wR3K0gc8zozntEOoSlqJixgTVZ694+M/RdvxrHefJcfxrKB72824FL+uQ51WdM21rV+p9qGGPp4htKOC+N1bvkEJCjlVUZQ6V2rTPtoxELjzwYpzCCH/UVxxO5pJ41VcMJWCZTKaO7oM9CVPt2VexsbEhjI4gCILwl4aUbRF3wywLAhq2rlctKBpS/OsCFcnY1q6kc0JEJMoMzIGWfQUAWy+zWRk7r2pv4C7WnWQEA9ftlzSfw4jIggCXpRAtZ9Jg37AGlbMmoXnfN5lzVRrzb30qQ2zLPK/3YYU9Sj82T+kmvUMKCaIEfLDfxVzvaTnaX++RxqWHXry9mRWvRiZyOH6XxKv+YCgBC+gsI4yOjkZ8fDzS09NhMplgMpmQkpLS8XcqHyQIgghfqhfOjtgbZpelsCPjyDrsBYiNDXqHpDut6SeZ97tmyTy9QyKIgPGVfTUQmzV8ksouaIPhi+MpWacwJ5+s+RyRguv2YOZc1SeMVGVZ9bR5amv0PoSwRmoxw3n+TzvLBy98G1LbA73DChn7r3uY633xEe0zLiOJyw+9mLCZLRuMXs0h9Q4Jf/3FcAKWzWZDXFxch0jla4uOjkZqqrE6kxAEQQwUZFFUdV6KtBtmWRTRdCgFDTsGxlPZ3nBbLWyWyugheodEEAGjzL4qmzh6QDZrmLyVzSworNa+pEgonMeIMoJlqeZzRApC/lQ2O6hiBwDAU1sDx/WraNy9BbVLF6J07Ai1h9b4UTpHH/54Slkx1ZUzXO+QQkphtYTo1V2bNjjxoGLgfe/5Q1ahF5O2sN+Pw1ZxOHKbxKtAMJyA1Y7JZEJ8fDxiYmI6hKvY2FgkJyf71aWQIAiC0AfqSjfwkEVR1aXNa6vXOyyC6DdCRRllXwGoapIwaHnn4uy1JA5tLlnzeVzmNxnRwFuxU/M5IgXP06UKse+zbl8rtjSDy7mJpqP7UbdsCZV3+4Fb8VkUilboHVLI+fSYmxFl9lwbWGXT/mB67MWUbax4NSSBw6GbJF4FimEFLIIgCMKYNKceYBZ99avj9Q6JCAHVcXPYstFLGXqHRBD9pj5xOfN5rl4wG1Jri95hhZzbClPn9/cGp5yIv/4cIxqI9sygzBMJeCu2K8otp+kdUsQgOYvAZX6vy/n9A0hN1/UOK+SczGUbN8xJ4eH2aC9cG5XrFhHTtrPi1csrnDhwg8QrLSABiyAIgggpdSs+ZTt2HT+sd0hECLBvWcsauVN5JWFQnHduoHjEb9nsq3Mn9Q5LF47dYf1wlp9yaz+J7AGX+deMKCM5qct4d4i282yJ252heocUMXgrd7Pn9uYLeoekC7wgY+hKJ3PtUxnhM8obJLyxjvW8ilrmxDHyvNIMErAIgiCIkCF7PSifNpZZ+PH59/QOiwgBrRlnWCP3T8jInTAmdQrvq+qP3ofkdOgdli4knWc7EB65pf0iTeasjGjAXfwryCIZR3eH1FbAnC/e9BO9Q4oY3Ap/MeHxIr1D0o0vTrBlhFO38cjI9/xf9u40PIrrzBu+J3GeZCbOM872TibxTJInTibJJJNkJomdiZ04HWxjW8a7ZRMvWN6wjYyxwbLBeBFmR8hsbgzGIGQDQuwgISFANAgkkBohhIBG+y61dqmra6//+8GR4HRpV1dXVff9u676grqr7m5Vl6h/n3MfKMFvgWcbA4VXa7MpvAomywZYV64mOJaNViIkhBDr4C+cC2h6fD9UP2d2WSQEhIts77Oqx+6DyvvNLouQEfGdOIryu/4U0Ptqr9llmeaFT9hpMrmXgr8Codp6mB31kvO7oB8jnGhSB7iMa65YJe9aaHJkBqzBpAnN4LJ/MHxCYgAAIABJREFUwk5l9aabXZZpci/JuqDGMdeHB5dxSMmV0GNALzwrGyi8WpVF/cGCjQIsQgghIdO1bwdz49cYH7nfXkYaVeBR9fj9zO+fv3DO7LIIuUwbOnwJnALd8NZr0ITIHQ1012L2hq2tJ/g3rXJdMtvTKT8q6McIN9zB65j3TONrzS7J9pSWLHYkYNZ3zC7JVIqKfgOb3m1CAodVWSIaO8N/SBaFV6Fl2QDL7XbD5XKNeaMVCQkhxDq8Hyxgbv7aN603uyQSQg2zp7MjV9J3m10SIX2E04/An309xEtz+r3h7zl6GKUBKw92H9xvQqXWUNeuMjdr9yUaM5pWvDSHnbZV8oohxwkn/Imb2JFCbcfMLsn2xHNT2PPwLDXHL21SMW+3gFvn9x9i9TYvn7NTQGlTeAZZFF6FnmUDLEIIIeGnZspTzM0fd+qE2SWREGr7xMn8/lucH5hdEiEAALlpL3Nz6ku7GvzJ8ZAbUgGVBzQNjXNmsiNI342DJkdub5PDJewUojdTDGjgDkA4M4n53UgViYYcJ5wIhY8x75lcl2x2SbYXOKpNborcqcOBSuoUrM0WMWm1f8Ag67b5Pry3Q8DBYhl+MTymF56pVjEtmde9VudBEXzk/mkwHAVYhBBCQkKsLEfp+D/23fxVPHwn5LYWs8siIdR9KINtfh0Xa3ZJhECTe8Ad+gEbYDFNw78FX+b9qIz+JTv66vABs0s31cZjYkhGHASOJqLgYGiS5y12tNClOWaXZGtqVyF7Tci45vNgmzCqW1VsPiHhpQ0DB1mOuT5M38RjZ74Eb7d9g6ziWhWvfqp/nauyRHDGZPnk72wbYNEUQkIIsZfurP1s75iZNA0k0ojlpcw5UPHwXVC6Os0ui0S4wKlBg20d676K+mk/ROPcVwHNvjdfwTBvN7sK2R538Bu4A/qRL2p3sSHHCSdS9Vqa7hZEgYGg4H7Q7JIsra1Hw97TMuI260cnXblNXudHco6EimZ7TS88V6tg+mf617YiU0Q35ZqGs12AlZqaiqioKGriTgghNtO6ehkTXrR94jS7JBJqmoaqmGi2kfvZ02ZXRSKY0p4LX9rVuubMQ4dZ/wdC4WNQWrPNfgmmmRywAuHpSiX4B1F53XtPI1+GFthwnM8bZ3ZJtuY/+muakjkKkgJkl8iYs5PHHQsHbvj+2Id+fJgl4myN9YOs8/Vqv8HcsgwRnf7I/lIjVGwVYLlcLiacio2NHXJzu91ml00IIQRA3fSXmOCix3XQ7JKICRrj2T5Cnbu3mV0SiVSaDP+RnzI3pv4jPwVUHmpnPsRzU8Bl/vOQYRZ36AcDNn4PV609GqKWXL4hvXMRB29X8G8+1Z4LtPLbKKi+Uva8zr7e7JJsS+Uqdf3xNJHaH4zUqXIFifsFPDTIyoX3JHBYvE/E8UsGhOFBcLFBxZtb9OHV0nQR7T4Kr0LFVgFWfHw8HA4H4uLiaGogIYTYiNzUiPJ7x/WFFuUT/gKpPnJu9shlbckfMwGWd9lCs0siEUryvBPQ1+ZrkBu2MI/pzliPuld+iNbEb6BnxxcHD7Iyvw7h9COQa9dDExpMelWhcaZaYW7gnvvYb8hxlKYd7Eiik7cacpxwo4mt4Pb/0xV93L4JTTFmlchwJ1UksOdg/j1ml2Rr5+sVfJwtYdJHA/fJGjfPh7e38cgokuATrBEMlTapmLVV0NW6JE1Aa481aowUtgqwYmNj4XA4aFQVIYTYjC/nCBNa1E573uySiEl8x7LpXCCmU5rTwR38Htsn6Pw05jEq50P9m1P7ztXqJ36O9vW3wJ9zw5CjsvxH/wvi+elQWrJMeoXG2lfIrkA4Z6cxXYulikT2d1T0tCHHCUf+7J+wvcN8HrNLsiWh4D52FczyxWaXFBZqWlVsyZUwZYiG79OS/dh+SkJjh3nTC8uaVMzepg+vFu0V4O2i8CrUbBVgxcXFweFw0OgrQgixmbYNa5jQomVVgtklEZOINVUou3I1yvtuhdJK0zFICEnt4AvuZwOn43+A2n2OeVhX2i7mulV+9y3gTh6HJnVArt8C4cxT8AeEYLot7YvgT90JqXIZVN9Fk15w8K0+xK5AuN5lzAqEQsk0Njy49J4hxwlHfJ6Dee+UlkNml2Q7as8FcAe+fcXn+UtQ2nPNLiustPs+b/j+Rj9T8wJHeW44KqK0KbRBVoVXxTvb9LUt2COgsZPCKzPYKsBKTU2Fw+FAenq62aUQQggZgYa3XmOXn8/cZ3ZJxEQ1kx9nzgeuIM/skkgEEcsWBoRMX4Bcs455jNLVifrXpzDnaXPCXN2+1O5iSOVLwOfdOvSorMM/gFj8PJTGHYDNp3PN2sre0GUVG7MCIV/wANs8u3a9IccJR8KZJwLeuySzS7IduYZdzZHP/YvZJYUtSdaQfV7G+zsF3LFo4D5Zj67ksPKAiMIq4/tkVbeoeG+HPryau1tAfTuFV2axVYAFADExMYiJiaFRWIQQYhNKZwcqH51w+Ubw1hshlNFUhkjWtOBdJhjoSN1kdkkkQihtLt3UKvHsc7rHde7ZzpyjFfeNGzxo1VQozekQS6aCC2gM32+YdfwmiJfmQO04ZeCrNc6Tq9lpPxcbjBkV4T/2OxpFNErixZns6LVSfQBLBieceZK9Vnhmm11SRMivUPDBfgEPLR84yLp7CYcFewQcu6hANSBLqm3TMGenftrgnJ0Catusv1piOLNVgJWamoqEhAQ4HA5ER0fD6XQOuXk8dJNECCFm4gpOMjeCNS88YXZJxGTtWzYy50TT4jlml0QigSpAKHycHVFx9FdQO9kQSW5rRd2rk9nRV4kLhn8YfxXkmjUQ3A+Ay7hmiMbv34Bw+lHItRugCY3BfsWGqG1TmRu6Bz/gwBnRaFkVwGX9S0Afp9LgHydMSVUfsuFL8Qtml2QrGl8Pf/aP2ADVm2l2WRHlQr2KdUckPDVIw3fHXB/eShWQfkZGNx+c49a3a5i3Wx9evbdDQHULhVdms1WA1dvEfSSby+Uyu2xCCIloHSnJbFix5H2zSyIm8+XlsI3cpzxldkkkAkiVK3UBklS5XPe4jh0p7OirB26Hv7BgVMdU23MgembDn/P7IUdl8Ud/BfH8DCgtB8f6Ug2VW8quQDgtOUh3jQE03yU27Mv6DjTVmF5b4Uhu2hOwet7dZpdkK3JDCjtq8tj/AKoxq22SwdW2fd7wPTZp8D5ZUzfy2JonjWl6X0OHigV79OHVO9t4VHgpvLICWwVYqampwxp1RSOwCCHEOprmzmZuBjt3bTW7JGIyuakR5RP+0ndOlN31Z0gNdWaXRcKY0pEP/9FfMzekQuHfoCnsDansbUbd1GeZa5Z3xZIxH1+T2iHXb4ZwZhL8B787ROP3q8GfugtS5XJLrhy3NU9ibuwS0oxZgVBpPcgGCDm/N+Q44UrtPB0QwPzG7JJsRTwXy45gK5lqdkkRr8OnYV+hjDeHaPj+9Bo/Pjki4mLDyPpkNXdpWLhXH17NTuVRFuLm8WRgtgqwCCGE2Ismiqh66mHmZpA/V2R2WcQCamOfZs4L34mjZpdEwphYPJm9mc++Hkprtu5xHds2MedlZfRd8J8tDGotavdZSOWLweeNG0bj9x9CLJ4MpWmnZUZ/LE1nVyDcmicZchypZh0bOLofMuQ44UoTvfClf/nyCLYD3wZUY8LGcKPJPfAf+w3bBL8h1eyyyN9JioYj52XM3SXgzkEavkev4LAsQ4C7cuggq6Vbw+J9+vBqZgqPS40UXlmJrQIsGk1FCCH2wpecZW4GqyY9BJW3xk0YMVdzwlzm3GjftMHskkiYkmvXw5d2NTt1sEzf00pqrEfNlKfY0VcfJhpXmKZAaU6DeO5lcNn/MXSYdeJmSKXvQ+3MN66mYZiWzI5+OHHJmBUIRc877AiY868Zcpxwxh1mezhpXJnZJdmC4t0fEHj/GJrYZHZZpB8FFQo+yBDw8CAN3+9c5MO83QKOnJch95NFtfk0LE3Xh1dvbOFHPIqLGM9WAVZsbCyio6MRHx+P9PR0WomQEEIsrnP3NuZmsPH9WWaXRCyic8cWtjfavLfNLomEIbXnPPzH/xjQC+heaFKr7rGBiwtUTpwA/nxxaOrkKiFXfwSh4H5w+786eOP3A9+EUDgRcm0SNCH0N9XjF7I3eZ2cMcvJC0VPBfQrW2bIccKZ/8Sf2Sb4bUfMLskWxIuz2NF/RdSn0eraejSszZYwIWHgIMsx14fnPvbjcIkM5e9BlqIC727Xh1eTVvvR1mPMtY2Mje0CrMAm7bGxsUhKSoLb7Ta7PEIIIQGaF8Wzo2w2J5ldUkgo3v0QPe9AkzrMLsWyeM95Nix4lBoMk+ATz03R9ZdSu/RTAlW/HxUP38mcky1Gjr4ahMpVQvK8Be7gdUOOyuIOfAvi+elQu0MTtFW3sisQ3pfIGXYs/sRN7BSupr2GHStcCacfYd/D+s1ml2QL/iM/Zd+3umSzSyLD5Bc1bDspYeLKwYOs6OUctp2UKLyyIVsFWADgcrngdDoRGxuLqKgoJsyi0VmEEGItVX+7l+1/FaLRDGZSu4vBZVzz+c1l5rUUZA1AE0WU3f6/zPmhdNL7RIJHac/VrzroeUv3OE1RUP/6FOZcLLvzZiht+lFaIaXJkJv2QnA/qJsC2e8qhsdvhFTlBFRjVgUEANcFmbnRi9ti3LG4rO+wo4d6Lhh2rHAlXXyDnYZZOt/skixP9ZXqQm9N7jG7LDJCigocLpHx3Mf+QYOswO3xDym8sjrbBViB3G43kpKSEBcXpwu0YmNjqW8WIYSYRGlr1d0Qakp49xLQxBb4s6/Xj5LIvBZiySvQhEazS7SUmucfZxu55x4zuyQSLlReN4rCf+Sn/YY7gSNFS8fdgNaPlptQ9MA0sQVS+WL4Xb8YuleW6xeGhT0bXGwD91VZoiHHgcrrXpeRwVy4kqqcbIBVPNnskixPKl/MBsN548wuiYxRYZWCmVv1I60CtweXcahupYbtVmf7AOtKHo8H8fHxTJDlcrnMLosQQiJS9+EDzA1h3WsvmF2SsTQZfO4tg99cpn+FgqwrtKxYwpwjbetXm10SCROS5y3d509p0wekrUlrdOFV3SvPWTpsV9pzIRZP7hvp2e/UwoxrIDfuDPqxZ6eyN4EZRcasQKh2F7Ov5+B1hhwn3AU2I+dPjje7JMsLnLoqVTnNLokESYVXxcK9gq6PH4VX9mL7AMvtdiMhIQExMTH99saiqYSEEGKOlg8T2RENYR5OiMWThxwZoQuy+FqzyzZV597tzDnS8G6c2SWRMKB2Feqm3Innpuge17EzBWV3/Zk5B+vjXoZQZpPR+yoPqWb9oMG55HkL0IK3SuDjH7LTcS42GHPDJzfuZIOXEzcZcpxwp/Zc0I9CJAPSxBbdtSPS/06Ho8CG7xRe2YstA6z09HTdSCuHw4G4uDikpqZSaEUIIRZQ9+pkdnrYsWyzSzJM4DQN376rwOfeAtHzDrgD3xo4yEq7GsKZSVB9pWa/BFPwxWeYc6T6qYehycG72SYRSJPBH79RN3onsIdN98EMVD56N3P+1bw4Cf7CfJMKHxvVVwqh8LH+e2OdHA9NbBnzMfyiphu1IBr0cZUqEpnXIJyZZMyBwpwm9+hG5pGBSdVr2cDv2G/NLokYqLfhO4VX9mKrACshIYEJrKKioqhpOyGEWJDUUIfyCY6+G8OKe8dBaqgzuyxDKC1Zum9s/dnXX75hVHlIFYm6hsQUZAFqTw8qHoliQgSh1CajX4glBfav8e3Tr17HnTqB6mcnMudd1RMPoMd1yKSqg0eqXNFvw3fu0A/6XX1xJE5XKkx4NfkTf5Cq1gtcPVK8NMewY4W7wC9RghFmhiuh4F467wixOFsFWLGxsUx4RaOtCCHEmnqOHo6I/ldKy0H4j/46YIrGz6E0p+seq3IVnzdhzrlh4L41mV+HcPZZKC2ZJrwac9S/MZU5V7qz9O8dIcOhtGaDO8wuohDYtJo/X6wbHVpx3zh07gt+vyizyA0p4I//QXd98R/+f5AqR9+cfo+bXYFw3m4hiFWzhIL72BCydoNhxwp3/ImbA3rBHTW7JEvS/NXgDv07+161Hja7LEJIAFsFWG63G06nc8B+V7TiICGEWEPrJ07mBrHF+YHZJQWd1lMC/tQdAQHUNyDXfjL48/w1kCsSwR//48AjsjK+BqHoKSjetBC9GvO0rF7G9kpbu9LskogdqbxuCp3/6K+hdFyeEijVVqPxnThd0/aOLRtNLNwYSnsuhNPR/Y72FM9Ph8bXj3ifqw6wKxBuPGZMA3cA8B/7HwoSgkQ4/SgbBtZvMrskS1LqP2OvHzk3AKpx5zghZHRsFWBdyePxICkpCXFxcUyYFR0djYSEBLjdbrNLJISQiNUw61XmBrHrQHgFMZrUBuHMU7qbQ7F07vD3ITRAqlwOPvfPAwdZ+/8RQuHjUJp2G/hqzNWduY9t5D7rVbNLIjYkV67QNzCvvByGKp0daE6YqwuvWteuBDTNxMqNo/H1EC/M6HdKoeB+GGpH7oj292YKzwRYh0sMaoCl+sEd+DZTr+orM+ZYEUA8P4P9XJQvMrskSxLOsguxiOenm10SIaQftg2wruT1evtt7B4VFUVBFiGEhJjc3obK6Lsu3yTe/r8QK8Lr5kO6OFMfXp2LBVRxxPvSRC+kqg/hz3UM0iPrSxBOPwq5YZsBr8Zc/MUSJlCo/Ns9UDnO7LKIjagdp+A/+is2oCl8HFD/PsVN09Dy0XJdeNWcMBdqd5e5xYeAVLkC/uwf6acU5twIpSFlWPtQVeCxDzkmwLrUqBhSr+a7yI5sPfjdoK6kGGmkimUBf6teNrsky9GkDvhdv2BH/TXtMrssQkg/wiLAAj5fmTAhIUE3vdDlcpldGiGERBQuP5e5Sax96SmzSwoqqXI5fOn/J2A0w0NQ/VVj3HE75Oo14PNuGzjI2vcPENwPQa7fAmjG3DyGmiYIqHrifuac4c8Xm10WsRHh7HNsMJP9E6htl///175pgy68ang3DlJ9rYlVh5bStBt87l/0ffcOfhdS2aIhA6LqVpUJr6JX+MEbNLtK8WbqgjYyenLjdvbvVcH9ZpdkOUrzXvZzceRn0MRWs8sihPTDtgGWy+WC0+lkGrv3bjExMUhISKDwihBCTNC+OYkd5bB0ntklBY3csBX+w99nb66O3wS1Iy9ox9DkLsi1n4A/decgQdZVEArug1z36eVRJjbW8PYMdsppevhOmSTBJdd+At++L7AjTMoW9v28a98OVNw7jjm/6qe/CP5CiYlVm0PtKoRw5sn+ryfnpkDjygd8bo6HbeD+2me8YXVK1Wt10x3J6CkdJ5n3k8/5vdklWY54/nX2GnL2ObNLIoQMwFYBVmpqar+BVVRUFOLi4pCamkqN3AkhxGSNc2YyN4ude7abXVJQqO3HdCsI+rOvN2yagaZwkOs2gs+fMHiQlX/35yt0KT5D6giF1nUBTf9XLTW7JGIDak8J+OP/y96cF9wPTWoDAPS4DqLysfuYc6vm+cfAnTphcuXm0aQ2iJ7Z4DK+pruW8PkToLZm9/u8LbkSE2Al7jcuOBc9s6kXURCpfD0T8voPfheAanZZ1qGp8AdcR+S68FvYgZBwYasA68rwikZZEUKI9ai8H9WTHmJuGIUwmA6m+krB598T0GD9q5CqnCE4uAi57jMIBfcPHmSdugNSzcfQ5E7jawqy7sOZzDlTN+Mls0siNiCWTAuYDvc9KN50AADnPoWaF55k+6s9OgE9hzNNrtoa5Jq18Lv+U98X6+ivIdcl6R6/eJ/ABFjbThnXkypwlJhUudywY0UK/yF25PCYp7yHEbXNpbuOaFyF2WURQgZgqwDL6XTSKCtCCLEwf/EZ5oaxOiYamjjyxuZWosk9EIsn6270JM87IS5EhdyQAuH0w/ClfWHAIIs/eSuk6tXQJPv07xArytig4eE7oXR2mF0WsTC5fgt8AaOIpEvvAACESxdRHxfLnFNlUbegc3equUVbjOLNBH/qDn1frMxvQLwUDyg9fY99eSO7AmFemXE9+AJ7dcnUTHvM+BN/ZN5TpS3H7JIsQyx9n/0y6PQjZpdECBmErQIsQggh1ta5aytz09g0722zSxoz6dK7+tFOZ5+DJnebVpPcuB386UfBBTSTZ4Ks3L9AqlwJTWgyrc5h0zRUP/0Ic+74z9AqwqR/mr8K/rxxAcHt7dD4WshNDbppzKXjbkBb8jqzy7YktecCxLPP9z+qs+gZqD0l6OY13P/B5RUIx83zoa7duClogSsmqp2nDTtWpBBOR7OhYP0Ws0uyDP7kePa9qVppdkmEkEHYNsDyer1IT0+H0+ns25KSkuB20394CSHELM1L3mduGttTks0uaUykqtW6XjF8/gRovktmlwbg85XFhMLHwe3/p4GDrBM3Q6r4ABpfZ3a5gwoMHTp2bTW7JGJRkuct9jzPvBZyQypUXw+aP1ioC69aPkyEJhu0ZF4Y0BQOUulccAe+rb9+5N2GygvpzOirSas542oRGuBLu/ryaLCMa2g1uCAQz7/GjlYsX2J2SZagdhXCt/+ay+9Nxtegdp0xuyxCyCBsGWClpqYiKipK18y9d4uNjYXX6zW7TEIIiTg1kx9nbhw59ymzSxo1pWk3/Nk/Zm/mcn4Ppc16vReV5jQIZ57STalietvk3AipfAk0i/Y+aUtex5w73g8WDv0kEnGU5r3gsr7Tb5PvwMUASsfdgOZF8VDaKAAZDrkuGf5j/6O7drRk/gcWrV7eF2DNTjWugbvSnstet1w/N+xYkUSqSGQ/MyWvmF2SJchVKwJ6Sd5pdkmEkCHYLsBKTU3tC6qio6MRFxcHp9OJhIQEpsl7VFQUhViEEBJCQpmH7WM08R6oXfZrKA4AasdJ+E/cHNDY9d8gN6SYXdqglJZMCGefBZf59YGDrGO/hVS2ABpXZna5DF/OEbaR+yu0jDlhaaJXt5gCf+JmaL6L6Ej9DKW3/YE5hxpmvwaxipoxj4TS5oJQcJ/uutG255+w/pMZuHdhNT46bFxfQ7khJWBq6HjDjhVJ5IZUNqhxP2h2SZYQOLVSKptndkmEkCHYKsDyeDx9AVVSkn6FlN7HxMTEwOFwID4+PsQVEkJI5OrK2Btw82jPpc9Vf/XnjdKvvIFL+xLkymVmlzZsSstBiMUv9DslqC/IOvprSKXvQ/NdNLtcAIBYW42y8Tf1nT/l946D7G02uyxiIWLpPP3nsi4JXfv3oOKB25nrT+3UZ+EvpqlAo6FylRBLpvZ73diX/AiO5hs3slYqX6zrN0jGLnBkG3/8RrNLMp3GlYPL+i7bb63tqNllEUKGYKsAKyEhAQ6HA07n4MuWe71eREdHw+Fw0CgsQggJEe/KJWzT5KS1Zpc0cpoE8dzLups28cIbZlc2KkrrEYjnYsFl/evAQZbrF5AuvQut55zZ5aLmhSfYKaj5uWaXRCxCaT2sa+4tFL8AX84RVD/1sG71U1/uMbNLtjdNhVSeAP+hf9NPKcz+E5SmnYYcVjwXy46IKX3fkONEGpWvZa/7B68zuyTTyXVJ7Hty/I8ANLPLIoQMwVYBVu8UweGEUr1hl8tlvV4lhBASjuqmPc/cRPqO2+/6qxvhse8qCGcmQRNbzC5tTJT2HAglr/R7M9o3RfLITyF63oLSVWhanc0L32Mbuad+ZlotxEIUDkLhxICpsP8Nf8Em1L78DHPOVDx0B7oz08yuOGy0lm+FO/VG/fXi0A8gVXwQ9OMJAVNE5bqNQT9GpOIOXse8txpfa3ZJphLPPhvwRVWc2SURQobBlgHWcDidTgqwCCEkRMS6GpTffcvl6V/33QqpqdHsskZErl0P7sA3A/qv3A61u9js0oJG7ciDeH46/Id/OHCQdfh6iBfegNKRH/L62rdsZMKIpkXUCoAAUuUy3XnKu+NRP3Mac76Ujb8JHds2mV1uWCmoUPB84hGkJz+kv16kfQFiyatBDUL8x37DHENpPRK0fUc6fw4bRKodkTvCVRNb4D/yM/Zca95ndlmEkGGwVYAVHx8Ph8OB9PT0IR/b2wfL4/GEoDJCCIlsPa6DzI1k/YwpZpc0ImrPBXAZ17BBTua1UH2lZpdmCE1ohFjyCnzpXxkwyPKlfwVSRWJI6/KdPM6cRzUvTgrp8Yn1aEIjuMxrA/r33Iam+e/oVhxsXb/a7HLDzq4CGY65Ptw6rxOb1r/U77WCP35j0EIsX9rV7Cghm49+tRKh4F52dFujMdNA7UBpyWL/3h/4ltklEUKGyVYBlsvl6lt9cLBgqnf0VWxsbAirI4SQyNW67kPmRrJltX0anqtdheDzxrH/mc36F8i1Y5u64het30tD7ToD8eJb8B/5af+jsbK+C7U9dL2E5OZGlE9wXB7Jd9efINXXhez4xHoCp/n4D/8EbR+/pAuvvCsWQ/X7zS437CzPFOGY6+vbThxeBn/2j/W99HJ+D7l+bKPf1J4S9vpz8HuApgTplRCh5BU2wArxFxRWIp5/jZ0+eO5Fs0sihAyTrQIs4PI0wqioKMTHxyM9PR0ulwsulwtJSUl9P6fpg4QQEjr1b05lbia7D2aYXdLwaLIuvPLtuwpS5Yox7batR8Ok1X7kXpKDVKixNKkDoucd3UiX3h5goRTY08iOvdRIcMiNO3XnY2fKo7rwqmnubMjN9pqybBdTN/JMgJXjkaF2F8OffX0/UwqvHtOoTaU1mw3Fjv46iK+ESBWJbGhT8orZJZmGO/QDGo1GiE3ZLsDyer2Ii4vrC6n626KiopCammp2qYQQEhHkthZUPnzn5T40d9wMsarC7LKGRSyerLsJE88+M6Z99oZXjrk+TFzJ2WIkVi9N6vh8amHATWkop1I2L53Hrmb52SchOzaxDk3q0DWd9u39McruvpmdrvzGVAhl1C7CKBMSOCbAauxUAXz+++E02pHiAAAgAElEQVRPju935KZQ+Bg0uWfEx5Kq17L7cT8Y7JcT0QIDYaHgXrNLMoXaVaibLg+VN7ssQsgw2S7A6uVyuRAfH4/o6Oi+4Co2NhZOp3NYqxQSQggJDl3foikxZpc0LFJFAnz7/oH9D/3pR6Hx9aPe55XhVe+2PFMMYtXG04Qm+HNvYd+Xs8+G7PgdO1J0o2tI5BHOTWWnk6V9G/WvsiOval56Cv7CArNLDVvebo25lt21mGN+rkkdkDzvgMv8Z31frFNRUFsPjeh40sVZ7JcJF14P5suJeEpbDvs7OvFHs0syhXTpvYDA9W9ml0QIGQHbBliEEEKsoX3TerYXzQcLzS5pSHLdZ+AOfpf9z3zuX6B2uke9z/7Cq96tsMpefVykKid7Q5rxf6E0D72ASjD4C/OZ86n62YkhOS6xDrl+s25RBe/iXzLnRdWTD6Dn6GGzSw1ruZdk5jo2ZUP/o1TkmnXwu36p74t19L8g1Qx/BKVw5nF2KnfVymC9FAJA46vZ38+h75tdkin4vFsDzjOn2SURQkaAAixCCCFj0hj/JnNj2bXP2r0k1NbD8B/7b/Y/8kd+BnkMS2j7RQ1Pr+k/vOqdSijaox0WAECT2sHn3RbQC+vJkBxbbm9DxQO3Xz6nbr0RYmV5SI5NzKdxFeDz/sqcex0b/h0V9/6m75youO9WdKXtMrvUsLfpuDjs0aRKSxaEU3fpF4LIvBai511A7hryeHzun5nnKk17gvlyCNSAL26+MKYRx3akdOQzq+9ymV+H1nPO7LIIISNguwDL7XYjKSkJTqeT2VJTU2nqICGEhJjq51D1xP1MgMVfKDG7rAGpPefBn7wzYHTRtZBrPh71Pv2ipmt03N+2+pC9phLKNet0fULkptCEBnXTX2TOqZ4jB0NyXGI+8eJM5rzr2fUV1E3+MXM+dKQkm11mRJizU2CuYTvzpUEfr/o8EItf6L8vVlEM1O7iQZ/vP/xD5jlq15lgvhwCwJ/ze/Y97jhpdkkhFdjIns+/2+ySCCEjZJsAKz09nel3NdAWHx9PQRYhhISI/+xpdrrXMxOhydYcaqRJ7RCLntbdWEml7496nwOFV1M38rrl52+d70NJnX2mEmqKD/ypKF2PsFBoWZnANnLf8FFIjkvMpTTvAXfg/2POuaZ3/5U5F1rX0rSyUAkcVXq2Zujrl6bwkMrmg8v6F31frLxxULxp/T+PrwWX9sUrvlj4GjSpPdgvKeLxBfezo9wat5tdUkgJ7gfYv/9l1m95QAhh2SLAio+PZ0Kq2NhY3RYVFcWsQuh2j76PCSGEkOHp2LGFublsXvCu2SUNSAxoEOzbdxWE4pdGvfrQYOGVX9QgytD1xJq02m+rqYRyXXLAe/YFyA1bDT9u594dzHnV8E6c4cck5tLEZgj5E5jzre2jr6HioV9dvr4snQele+ipaGTsFBW4dT57bevhh7+iqlz/Gfic3+n7YmX/BFLVh7rHq+3H2ce5fhHMl0P+Tjz3MhvgVC4zu6SQUX0eJljl0r4Ipf242WURQkbI8gFWUlJSXzA11AqDLpcLMTExcDgciI6OppFYhBBisKZF77FTe1I3mV1Sv6TKFeD2f4UNrwoegMpVjGp/tW0q5u4SdOHVu9t5VLWofY9zXZBxTwL7mI+zbTSVUJN039jzBQ9A04xN4fznigIadj8IyINPXyL2JpXOZacO7v4C6mJ/dDnEfO8NSPV1ZpcZMc7Vqsx16+k1/hHvQ2k7phvx4tt3Fbj9X4F44Q1oYnPfY+X6zex15uQdwXw55O+kskXM+yxemGF2SSETOC2ez/2z2SURQkbB0gGW1+vtG1nlcrmG/ZzeEMvppFUlCCHEMKqKmucfY4IGKy5pr7TnMk1bffuuApf1HWhC46j219ChYt5ufXj1zjYBFc2q7vFrDrNTCe9P5HDson2GYSmt2bobUMW739Bjqr4eVD46gTm3hEsXDT0mMY/qK9V9Rr2Lvt33u6+b/iKEi9btrReO9p+RA65voxupCk2GePaZfvti8Xnj+q7DUvliNlg5+0wQXw3pJTeksl/kuB80u6SQEQofY0efed4yuyRCyChYOsBKTU3t62s1Eh6Pp28UFiGEEGPwngtMwFD5t3uhdHebXRZDExrBZX2HDa8yroHamT+q/TV1aliwRx9ezU7lUdZPeAUA9e0qXvuUnUr4xhYezV39P96K+Nxb2Ok9R39t+DEbZr7CnF/dB/rvnUPsL/D86k69GuV3/w9Kx92AmucfB5efa3aJEWdtthjUkaNS9VpdSOnbdxW4g9dB7cyHWDyZDbBK5wfplZArqZ357LX82G/NLik0VB5cxjXsFzHtdF0hxI4sHWD19r4a7uirK/WOwvJ4PAZURgghpCt9t6X7FGlyD/zHfqu7YZLrRreCWXOXisX7RF14NTOFx6XGwcOo7PMyopawz1vvss9UQqU9V/8+Nu409JgtHy1nzq+WNSsMPR4xh1S9Vndu1b50/eeh+MR70H040+wSI9Lb29j+fhlFYx81qnbmgzt4nX40VtrVun+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+boboiEgntHta92n4al6frwKm4zj/P1w7+pq23TMC2Z143eausZ/speZlK7CvWBYM16w44nXAqYojrxHqicz7DjkdAT3A+yjdt3fhEV9/3m80D800/MLi9iNXSozAqE9y71ocsfxOuUJkM8P33QAEsTW4J3PMLwu37BhoXdxWaXZLjAEX5G93EkhBiHAixCCCEjJtZUofyuP/eFCxUP3A65pXnoJ4aA3LhTdzPkd/1iVN8yd3AalmXopw1O/8yPc7XKiPd38JyCOxdxzL6SjtpnKmFg4ODPvh4waEVCVRRR9cQDTIjFnysy5Fgk9AKbSfv2XYX6137w+XRR5wfQaNVJ05wqV5hrVGzSKBu4D0FuSNWNBvLtuwpc5rWGHI98TsiPiqgwJ7DvF5dxDaAac04TQoxniwDL6XSOeOt9LgVYhBASfN2HDzDBQn3cy2aXBODzUUKBN0Rc1negcpUj3le3X8PyTP3Iq9c+41FcO/rpNKsOsIHYw8s55JWNPAwzg+orhS/t6pCNwmp453XmPOtK22XYsUjoaFKHbnGFjo+vQem4G9C06D0o7W1mlxjRtp+SmGvUwr2CYcdSu4vhz74+MhuLmyRwOp1UFd6rtkuet9jR2KcfMbskQsgY2CLAGstGARYhhARf69qVTLDQumal2SV9vuLgoR/omgMrbSOf2ugTgJUH9COvpiXzOFM9trCpulXDyxvZqYRvpfLo4OwxlVA4M4kNCA/9wLBvs9vWr2Ybua9KMOQ4JLQCz6GeXV9A5UP/hYbZ0yFWV5pdXsQLHHW66YSxo+E0uYcZFUQBg7HE0vlsgHXxDbNLMlTglMnRLuRCCLEGSwdYCQkJiI2NHdPmdrvNfhmEEBJ26uNeZoKFnuwD5hakyeBP3KTv0VS9dsS74kQNzoP68GrqRh6nK4MzUirzrIzxC9mphJ/m2GPKVL+jsCoSDTlW4Ei/uukvGXIcEjpKa7buc9ow8zrUvfIcTRG1iBmb2ID96MXQLDYhet4Z02IbZHjk+s0RMyJJ9ZXqvtTSpA6zyyKEjIGlAywCZGdnIy8vb9iPTUlJQUpKCjIyMlBWVjbkc8rKyrBr166+5xl5LEJIeJBbvKh44Pa+UKHszj9BrKkytSbx7DO6m2Kx5JUR70eQgNX9hFexSTzcQQqveq3IZI/zyAoOp8rtMZVQPDdFN03TiFFYYmUZE2BVPDgeSifdfNiWyqMnPWDq4Pp/QvUz0ZZaBCKSCTIQvYIN1ytbQjc6VG7aC7lxZ8iOF4mU9lzmM8gfv9HskgwjVSSyrzVvnNklEULGiAIsC8rOzsa6deswa9YszJgxAykpKYM+vqioCPHx8ZgxY4ZuS04eeJhscnJyv8+Jj49HUVH/34KO9liEkPDhyz3GhAq1U81djloqW6BfcbDwCWiid2T7UYA1h/Xh1Uvr/YYESxXNKqZsYEc6vLOND+5qXwZR2nPhP8xO15TK5hlyrOpnJjLnm7+wwJDjEOP5j8Yw50xX6tWon/4/6D6QZnZp5O9Km9gG7hNXcZBH3/KPWJDKlbE9xw7/yOySDCPk38P+nSqnaeiE2B0FWBZyZWh15TZYgNXS0tL3nMTExL4RW8nJyYMGYCkpKZgxYwZmzZrVN/IqIyMDiYmJff/e0tISlGMRQsJLW/I6JlDwrlhsWi1y7QZwB77NfsN68jao3WdHth8FWHdE0oVXL6znkVdq3Kio/UUyblvAjnYwut9MsIjnX2dvgo7+CprvQtCP0zT3LeZ869xJf2fsSChajZ6d/8icM83x16Fj+2azSyNXyD4vM9ejuC20Wlu40VSB+bvJpX95xF/42IHaXQJf5jeY16l2njK7LELIGFGAZSG9wdG6deuQnZ3dFyYNFgr1BlELFizQ/Sw7O7tvn1e6MojKzs7WPW/BggWYMWMGdu1iV3sazbEIIeFHtzJc+m5T6lBaMuF3/TIgRPkvKN7MEe1H04BPjuhHXj2/zo9cA8OrXoENkyeu4uCusP5UQrXTDX/2T9hvty+9G/TjtH36CXO+NSfOD/oxiLGk+mJ0bmLPlfbV/xftG+eYXRoJkJzDBvkrD4hml0QM4D/6G+bzqHadNrukoJOrPwqYPvhXs0sihAQBBVgWEhgmDSfA6g2bMjIy+v1573S/K/fdGzbFx8f3+5yMjIx+g6rRHIsQEl7Unm5UPXYfEygIl4I/6mbIOrqKwJ+8je3DdODbkGuTRryvDUf1I6+eXetHjic0IVJpk4oX17NTCeN3COjhrT+VUPLMZgPEIz+D2h3cRty+nCNsI/epzwZ1/8RYmsCjI3k8O8131xfQ9smj0Hi/2eWRAPN2C8y1aFeBPUaEkpHh8+9mPpNK0x6zSwo6ofBxti+m5x2zSyKEBAEFWBY2nACrd5rhQE3UV61apdtH70iqdevW9fucoqKivv2O9ViEkPDiP+NmwoSa5x+Dpoa2QYomNEM484R+xcHyhSPeV9JREX+dx4ZXT6/1h2zVrV5phTL+GhCibcm1/o2j2l2sW6JcujgzqMeQ6mtRfufNfedc+T1/hextCuoxiHE6Nr2Krs1fZkdfJf2OfocWFRimB3vxCmINQvELzGdSrvrQ7JKCSvXXwn/4h2xI15JldlmEkCCgAMvChgqwysrK+g2artQbVl25j3Xr1g07GBvrsQgh4aVj2yYmwGpa9F7IaxAvvK4Lr8SSVwBtZDdan+ZIGBcQXj31kR+uC+bcsC1NZ6cSPuH0o7DK+jePUukcdhRW9o+gduYH9Rg1LzzJnHe+kyeCun9ijI4d69H6AdujrmvLv4A/F36jPcJBu0/D3UsuX4PuWMShuZM6uIcjqXQu+zc0yF88mE2u38z+Xcr5HaAKZpdFCAkCCrAsbKgAKy8vb9ih0pWjrUYzsmu0xyKEhJemBe+yDbV3bAnp8eWKRPjSvsiuOHj6Eah87Yj2s+mEhNsWsOHVk04Oh0tCO/LqSp5GFc+v8zM1vb9LACdaeyqh6vPAf+y/2Zuh89ODeoymRfHMedex9dOg7p8EX3dWOpre/bkubOZywutGOZycrVHZqdQf0xTPcCXXJrF/R888YXZJQSWeeyngS65pZpdECAkS2wZYbrcbTqezbwv8mddr/9U0ghlgJSYmDnu/wOUAKy8vb0zHIoSEEUVB9TOPMkGCvyh0jV/l+s3gDn6P/Vb1xJ9HPNpn8wkJdyzkdKOdDp4zL7zqtfc0uwKYY64PW/OsP5VQKl/I/l4O/RvU9uNB23/H1k/ZRu6L+u/hSKyBy8tBQ9xt6ExiVx30Zd4BgEb0WFVaIdsP8L3ttAJhuFJaDgU0OHeYXVLwKN3wH/0VO0WycbvZVRFCgsR2AZbX60VsbCwcDgezXfnzmJgYxMTE2D7EirQAq6CggDbaaLPwVrhrOxMieKLvgvt4TkiOff7ER2g7wI7maN//fVw8njii/SzdVoHxC7qZm7QHl7ZjzZ5Lpr+/BQUFyM8vQNyGOqa+Rz5ox9YDJabXNth2Jm8PWg+wK0LWZj8SvP1/tpE59y4++ZDpr5m2/rfC7Vtx4bmJaFnITh3s2PkdlOR+Ynp9tA28xW+qYa49czdXm14TbcZsZ/N2BPw9/XfTawrWdvH4Mva1ZXwfhaeyTK+LNtrsuFmR7QKsmJgYOBwOREVFIT4+HtHR0UyABXy+Gp7D4RhwlT27CGaAlZycPOz9ApcDrJaWljEdayTM/oDSRhttg29Fqz5gQoTz0yaH5LjFJ7ejKetm5j+k3enXoPTorBHtJ3F7Oe5YyIZXDyztwEe7S01/b6/cdh4qwWPL25g6p69vQO6p06bXNthW4XqV+R11pn8DF058FJR9nz6UhUtRt1w+/8b/Eacz95v+mmkL+D3tT8P5l59F/TS2ebJv31WoOPqq6fXRNvg2ZU0jc91Zs8da10bagredLjiOrvR/vvw3dd+XUXjqkOl1BWOrPvIUc+2pO3SP6TXRRptdNyuyVYCVmpoKh8PBjK7qHY0VqL9gy26GCppaWlpG1Vg9OTl5xE3cR3ssQkj4aE6YxwRY7ZuTDD+mJndCKHpGv+LgpZF9QbH9lIR7Ethpg4+s8CP9jDWn5+0qkHRTCbefsmatvTShAfyJP7F9R4onB23/1c9MZM4/7hQ1crea+tenoOqRX6J93VcD+tRFQ5O7zS6PDGHSarYH34V6mu4ZzgKn2aldZ8wuKSj4E+wXXnLterNLIoQEka0CrLi4ODgcDrjd7r5/GyjASkhIgMPhgMvlCmWJQTWSkVJFRUXD3kdv0LRq1ap+nzPQaKvRHIsQEj6qn3qY7X91xj30k8ZI8szWrzhY/CI0hRv2PnYVSLh3KRtePbSMQ1qh+T2vBiKrwMK9AlNzzBo/ztVa+4ZSrlrFNuzO/DqUlsyg7DswQG379JOg7JcER8f2zZ/3J5v7L+w5cOj7tHy9DdS2qfjrFdeb+xM59PDWXkCCjA1/6i7ms6o07zO7pDFT2o7Bl/YPl68/B/8Vqq/U7LIIIUFkqwCrv7BqoADL6XRGRIC1YMECzJgxAxkZGf3+PD4+nullBQDZ2dmYMWPGgFMsMzIy+u1lNZpjEULCg9LZwYQHZXfeDE0UDT2mVLUKvnS2CTRfcB80rnzY+9jjlnH/B2x49cAHHPaetvZoJgAoqVPx9Bp2RMSCPQJkxezKBiG1gs8bxwaORTFB2XXHrq3MOdj4zutB2S8ZO6HMg7I7b0bdlB+hZ9cX2N//pTlml0eGIbdUYa41UzdSA/dwJ559nh3ZXL3a7JLGTCqbz47+dD9kdkmEkCCzVYDVOwLL4/H0/dtAAVbvv185WstuhhNg7dq1qy+M6u1X1as3iJo1a5buebNmzcKMGTOwa9cu3c96g6jAn432WIQQ++s+lMGEB/VvTjX0eGpnPriMa9iRHFnfgSY0Dnsfe09LeGgZGwDdn8hht9u6I68CbT+ln0q4q8Da9csNqbpRc2pX4Zj36y8sYM7BmmcmBqFaMlZycxPqZ72Kstt+j67PvsKuRnn014Bm7fOVfG5rHnutWbxPMLskYjDx0hw2wPK8ZXZJY8afuCkglFtrdkmEkCCzVYDV2wMrLi6u79/6C7B6HxcdHR3qEoNqOAFWS0tLXxi1YMECZGdnIy8vDykpKX3/3t/ze6cR9v48Ly8P2dnZfcecNWuWLqQa7bEIIfbX8tFyJjxoXfehYcfSpA5wWd9hQ5D0r0Bpzx32PtLPyHh4OTvy6p6lHHbmW3/k1ZVEGZi/m51K+MxaP85bvDeN/+iv2W/B86PGvE+lswMVD45nzkOxsiwI1ZKxaF27EqXjbkDDjO+zn9m0q6F25ptdHhmmpensdWZLrr2ulWTk5Lpk9jpd+JjZJY2JJrbovjzR+FqzyyKEBJmtAizg8iqEcXFxSE9PZwIsl8vVtwKhw+FAamqqydWOzXB7ShUVFfWNmgrcBlsRsLeZe+AWHx8/YJ+r0R6LEGJv9a9PYYKDniMHDTuW6HlH959QuW7415ccj4xb5/t0I5cOl9hzJEhjp4q7FrNh3Myt1h4dITfu1P0OldbsMe+3bvpLzHnYffjA2Islo9Z9cD/KJzhQdtdv0Z16NTt1sOQVs8sbFlEGKrwqcjwyUnIlJO4XsXCvtT9fRnjhE3a06qkyK89VJsGgtB1jp+ifuMnsksZEql7Lvp7jN5pdEiHEALYLsDweT1+INdg2UH8nO8nIyOgbHTUcvaOhUlJSkJGRgbKyob+ZLisr6zuO0ccihNiT1NyIivtv6wsNyu++BVJdjSHH0qQOcJnXsjfC56cP+/lnaxRd2OOY68O2k/YeTbAzXz+V0HXB2oEcf/xG9mYi95Yx77NlVQLbyH29/Xu22JVQ5kHd1GdROu4GNL39vYDm/ddCkzrMLrGPogLVrSpyL8nYdlLC8kwRcVt4RC/XXyt6txyPtT9fwRZ43WzroQbu4U7ja9nP7cHrzC5pTIT8KOq/R0gEsF2ABQBerxdOpxPR0dG64ComJgbp6elml0gIIWHDd+IoExrUTXvesGNJF99ke+i4fgG1u3hYzw3X8KrXtE955nXdl8ihk7PuTaZcv1k/Cqt+85j22ZW2izkXG6iRuzkUBc1LP18Vsvrx/0TnZ19m+86UzTelrLp2fUj1+If+AUOqwbZJq/1QrD1TN2iqW1XdtYWEP03uAZf59csBVsY10KR2s8saFZWrBHfwOrb3YtsRs8sihBjAlgFWILfbbetm7YQQYmVtG9cyoYF35RJDjqN05IE7/MNRfYMa7uEV0P9Uwne3W3mqkwbB/TDbY6XgXmjK6Fc3858rYs7FqiceMHw1TKLXsSPl8vXgfbZfHX/iJmj+asOOXdeu4lSZgp35ElZliZi5VcCk1f5+pw2PdcsoCp/rx2ByPDLzuqd9SisQRgq/65ds6NN91uySRiWwnxd//A+ARtNgCQlHYRFgEUIIMU7D2zPYvkMZew05jlgyjf0P6LHfQvWVDvm8SAivetltKqHSuB2+9C+x/cxqN4x6fyrnQ+XEe5jzUbh0IYgVk6H4C/NR/dTDf18J8j/QtY3tfSVXjX2BB2+3BneFgj1uCasPiZidalxI5Zjrw+Mf+hG3hceUDewox+jlHETrfryCZoNLZF73qiwKhSMFf+oOdpRssz1nsYhnnw9oPTDD7JIIIQaxVYDldrvhcrmGvdGoLEIIGRuluwuVEyewgUHpxeAfp/UIuKx/ZachlS8e8nmRFF71sttUQqHwMTaYPHkHNLlr1PtrmDmNDVQz04JYLRmM0tGOxvg3+977lsXfYn+3p+6CJncOa19tPRoKq9iQ6uk1foxfaGxItTxTxLaTEnIvyahuVZlpgm09mu74KRGwGt+729kVCPe4w/81k88JZ59l/+5WrzG7pBHTxDb4Xf/JBulNu80uixBiEFsFWL0rDo50i4qKQnx8PLxer9kvgRBCbIU7fYoJC2omP27IccTiF/TTkIZY/vrYRRnPrNX3t0k6Gt6jB9yVCv62ig3tEvdbdyqh0rwXvv1fDdpNUsuaFcw52fLR8iBWSwZz5XTi2peuh2/vPwSsFvpZ32NlFahrU1FQoWBfoYyPs0W8v0vAlA08Hlo2cPP00W53LPLhqY/8eHMLj2UZIlLyJLguKLjYoI4o4F3vYkc5PrPWj8oW6wbEwTB5HXsdLayiqVeRQrr0HjtyyfO22SWNmNy0O6B35n8CNu3lRQgZmq0CrLi4uFEFWFc2eKcQixBChq9966dMWNC85P2gH0NpyYTvikayvn1XQapcMehzqltVPNjPTXCkTH1JydVPJcy9ZN25TkJRTMCKhH+FJraMal/dB9KYc7L+zalBrpb0x3f0MCoeHI/ScTeg7M7fonUF+5kVTk/E2RoF724X8NzH/n5HRgZje3AZh+mbeCTuF5GSKyHHI6PCqwZtql8Pr+G+RLb2tdnhOyLJL2q699gvhndgRy6Ta9axn+OiGLNLGjHx/Az2NZw1bqEZQoj5bBVgAUB8fDyioqIGXGnQ6/UiLi4OUVFRcLvd8Hq9SE9PR0xMDBwOB+Lj40NcMSGE2FfT/LeZsKBjZ0rQjyEU3Mt+e5p9PaANfDca6eEVACgq+u3X08Nb88ZT7S6GL43tlSTVrB/VvoRLF5lzsvLRCVB9PcEtmDDEmirUTX/p8kqkU36kW2HS33oaE1cGJ7R6cBmHqRt5LEkTsem4CNcFGaVNasiClW0n2YB4/EIf2nqs+dkaq4sN7AqEk1b7zS6JhJDSms1+jo/+Gkprtn5ryYJUs370W5UToued0W/np0M4M6nfjctiF5KQG3ea/bYSQgxkqwArNTUVDocDTqdz0Md5vV5ERUUhOjpa928Oh8PoMgkhJDzIEqqffoQJC/jiM0E9hNpVqLsRlhtSB3w8hVeXVbequn49C/dadyqhcGbSiILKAckSqp58kD0vzxUFv2DSp2VVQt97XTb+d+ja9I/siIczk7A8UxxRSHVfIocpG3jM2y2YElINRpSBxz9kp9UtSQvPa0xaIRvWzU617jWEBJ/KVer+Btt6S/8KNJm+0CAknNkqwIqPj4fD4YDH4xnVY3v/zeVyGVkmIYSEBf7COSYkqJ70EDQ+uN/O87m36L79HQiFV3p2mnzdCHAAACAASURBVEqo+kr1o7CGmCo6kIZ34phzs3PvjiBXS3p1pe1C6e3/2/deN8z4vu6Gsbi0asiQKvmYiMMlMi42qJYdKXiljCL2s3XrfB/q2tWhn2gzq7LY4HGDK3Kvp5HK9NApiJtQcK/ZbychxGC2CrB6m7iPJMC6MqxyOp0UYBFCyDB17t3OhASNc2YGdf9yQwp8aV9gR1/VJff7WAqv+me3qYTCuZfZwDLnBqhc5Yj307bhI7aR+8qE4BdLwJecRc3zj1+erhn9S3SnfJv5HXLn3tRNHZy40torYw6HogLPfewP+9FJ0zex1w/XBWsG4MQ4/iP/YXrwFKxNqlpl9ttJCDGYrQKs3ibuSUlJQz42OjoaDocDbrdb9/zhBGCEEBLpmhPnMyFB++ahr70jwZ+4ifmPJ597S7+PK6xS8EoyrwuvPswSwQn2vkkOhpNlCqKXswHCygPWDPY0oRG+9K+wNxwViSPeT8+Rg8y5WTf9RQOqjWyan0PT/HfYoHDxj9nwKvNarMlsZs69exJ8yD4fHiHIgWKZeW13LOKQ4wmP1wYAqqbhcSd77bjYEH6jzMjgxHNTwOfeMuQ2UA+q4Wzi2WfG1gOrdP6wem1pUofZbychxGC2CrB6e2BFRUUhNbX/Him9TdwdDgfTA8vtdvetREgIIWRotVOeYm5efadOBG3fcm0S+81p2tX99r4qqlYw7VN9eLXygIie8BsMMWobj7HTgO5cxCGr2Jo32uL56eworKO/geob2RdLYmU5Sm+9se/crHjgdijtbQZVHJnat2xkpxA/8XP49nyL+d2dy5mH2xewn821h60Zno6GogLv7RCY1zdnpwA1TDKe6la2gftDyzhw4fPrI4QQEoZsFWABl6cR9gZUcXFxcDqdSEhIYH525egrt9vdtwrhQKsXEkIIuUyoLEPZ+D9eMXXoruAFBHIXhFN3sqOvTv9N97DiWhXTP9OHV8syBHT5aeTVldp8GmZtZd+rV5J5VLda705b7cwHd5hdxU66NPIVgmuencgELP7CfAOqjUy+vBxUTpzArkC68XfM76zjyJ8wc2Mpc87FbebR2Gm9c24sjl1UMH4hO0rJquHwSB2/pDCv69VPebNLIoQQQgZluwDL6/UiISGBCaoCt5iYGGbqIPB5T6yEBOqRQQghw9F9cD9z89ow69Wg7Vuq/oidhpRxDZTmvcxjSuoUzNikD68+2C+iw0fhVX9OXJLxUECfsA8t2iNMvDiTHYXl+k+o3cUj2kfj+2+xjdx3pBhUbWSRmxpRP3Ma8942ve2AL/0a5neWmb6SOdce+IBDjkcxu3xDLNrHjnCcmSLAFwbTl1Py2Eb1S9NpWCshhBBrs12A1cvr9SI1NRVOp5PZAoMrQgghI9ey+gPmBrb1E2dQ9qsJzeDzHMyNsHj2GeYxigo8vcavC6/e3S5ACa/BHUG3wSXq3rfCKuuFCmpXEfxHfsaeBxffGtE+2j77hDlHm5fOM6jayNKyZgXzvpaN/yN60v7E/K7qDkfhrvlNEbN6XXWrilvns5+rjCLJ7LLGbOFednrktpP2f02EEELCm20DLEIIIcapm/4icxPbc/RwUPYrVSxjR18d+BaUlizmMf2FMBReDU9/K6dNXMnBL1pvtIjoeZc9F7J/DLVz+F9C+Y67mHO09uVnhn4SGVR3VjrKJ/yFeV/bNvyN/T2lfRELP97AnGPPfewP+89nYNjz+If2f82B1wp3hfXCbkIIIeRKFGARQghhyE0NKL/3r303sOX3/BVyQ92Y96v6q8Ef/1921M25Kcxj+hvpMHMrhVcjUVKn6N7D5ZnWGx2j9lyA/+iv2PPhwuvDfr5UX4eyO2++fJ5OcEBubjKw4vAmlHpQ+/IzTHhV/8Yz8Lv+wvyOTu2ZyJxbt873obQp/D+gbT0axi/0hdWIpcDX08lZL+gmhBBCrmTLAMvj8SApKUk3ffDKLT4+HjExMXC5XGaXSwghttKTk83cxNa9Ojko+5XKF7EjOQ5eB6XtWN/Pu/0a3t3OjnKY/AkfETfHwbbuCDuKbUKCD0fOW6/xtFQ6jz0nDn0fakfusJ9f8+Ik5lzlTh43sNrwpckyvEvnMe9lxYPj0XNwKtu4Pe0bmL58J3NuJefYO8QZiY+z2c/V8+v8qLHgQgnDcbGBXYHwydV+s0sihBBChmS7ACs1NXXQBu6BGwVYhBAyMq0bPmJuZFs+TBzzPlWfB/5j/82Otjk/nXnM5hP6qYN73NYLXeygqVNF3Ga2Cf6MTTwaO6x1s61y5fAfY1e3E0teGfbzmxfFM+dq+5aNBlYbvjp3pDDvY+m4G9D+6QLwx//I/G72b53MnFPvbOPREUGjdiq8qq4/34aj1hvdOBxZxTLzOmZtpRUICSGEWJ+tAiyPx8OsNBgbG4uoqChERUUhNjYWsbGxiImJgcPhQFRUFJxOJ7xer9llE0KIrTTMfo25ke0+kDbmfUqX4tlV57Kvh9KR3/fzM9UKnnCyN4YL99LUwbFwXZBxTwIbCH6cbb2bbal8CTsKK+tfobQN78unjtTP2EbuC98zuNrww50+heqnHmbex8b4NyGcm838Xhr2/QAvJB663FttFYf88sjrmfTZcXblviecHDyN9rtQrXexr2P1IetdGwghhJBAtgqwEhIS4HA44HReXg2rN7i6ktPp1D2OEELI0NTODlQ+evflm9nb/gChvHRs++w+C/+RnzM3w5Ln8opzogzM281OHZz0kR/FtZF3cxxsawOmPN271IejF601qk3ja+EPGOkjFr84rOdyp04wwUvNC08YXG14kdvb0PjeG8x7WPXUw/Cf2gS/6xfM7+STda8z59LmE5EZeDR2aJiygR3d6Dxov/cifgf7GvYVWuu6QAghhPTHVgFWbGwsHA4HM6qqvwALAKKjoxEVFRXK8gghxPa4gpNsIPDipDHvU7w4kx195foF1O7ivp/vzGdHAjjm+rA1L3L66hipoUPF9M/YkW1xW3g0d1prxIhUuTxgdcpv6lan7I/sbUb5veP6ztey8TdBrK0OQcXhoS1prW7qYOfOrRAvvM78Pi7s/BWeXFLQdw7N2Smgh4+cqYOBdpxir1kPLeNwptpegXvgCoRFNda6JhBCCCH9sWWAFfhvMTExAz6WemARQsjwtW/ZyE7JSpg7pv2pnafAHf5/7Oir0vf7fn6xQcWza9kbqfgdPDghcm+Ogy37vIy7l7AB4SdHrBUQakIz+DwHc54IZ58Z1nPrXnmOOWd7jmUbW2yY6HEdQsUDtzPvnTdxPuSWbHAHr2N+FyvWzGWafZ+pjuywo4PTMH0TO4JpabpgdlnD1tyl4Y4rViCMWsKhzUfXXEIIIdZnqwArPj4eDocDbrdb92+Bva4owCKEkJFrfP8tdjTG7m1j2p9Y8io7+urYb6H6Lk9JXJrOTh2cuNIPd6W9RjLYwUeH2KmE9ydyyPFYa8qQVLWaHYWV8TUozUP3X2tOXMA2H09eF4Jq7U2qqULd9BeZ96126rMQyjwQi59nfg95W27GgwtL+86d1JPWCj/Nkn6GbYIetcSH3FJ7XLvclQpT+wvrqYE7IYQQe7BVgNW7AmFsbGxfYNX7b1f2u3K73X3N3j0ej1nlEkKIrWiCoGvmzJecHfX+lLaj8B/8Hjv6qnxJ38/Tz8j46zx2ZNCnOXRzbIS6Ng3TktmRbjNTBLT2WGfUhSZ1gD85nh2FdWbonladu7ayDcjnzAxBtfbmXbmEec/KJzjQnbUfctNucBlfY34HC50r+s6Z+bsFCPQRBQAIMjA7lQ3g5+6yxyisXQXsFMi5u+1RNyGEEGKrAAtA3yqDvX2vvF4voqOjmZUJe8Or/npjEUII6R9/rkjXzFkVRn9jIxS/yI6+OnETNL4OAFDZouoaIc/ayqOdprEY5lCJgrsWc8x7vuGotdIIuXY9c8740r8MpWnnoM/xn3Ez5231049AUyN7ittguvbtROltf2Des5a1KwFNgeCOZt7/g59F4Y75zXDM9eHpNbSwQqDs8zLGXRHC/3WeD4dLrDWysT8rD7AjMjces18TekIIIZHJdgGW1+vtC6p6ud1uREVF9QVXvWFW4LRCQgghA+vcvY25qW2aO3vU+1JaDoA78E3mZliuWtn381VZ+iltxy/RzbHRPgx43x9a7kfuJevccGsKByF/AjsK6/Qjgz5H7exAxUN3MOeuWFEWoorthT93FtXPPca8Vw1vvQa5uRFy3Ubmfe/a9yW8vXJj37myM99aYadVBK6gOjuVhyBZO4iP28x+eZBtg9CNEEIIAWwYYPUKnBro9XqRmpoKp9OJ9PR0k6oihBD7ak6Yy9zYdqQkj3pfYtHTzM0wnzcOkFoBAIf7GQn0cTaNAAiF6lYNUzeyN69vbRUsNfJNqf+MHYW17x+gNKQM+py6GVOYc7f7cGaIqrUPlfOhaf7b7CjLx+4Fd/I4ILXppm/uSf5b3zmyaJ8AmfLlfuWVKbh7CXs9Sz9j3UBIUYG/rWKnE5c20ohFQggh9mCrAMvtdsPlclFfK0IIMUDNC08yN7dcwclR7Udu2gPf/q+yo69qPgYANHSomP4ZG6BM38SjoYNuoELlwFkZdyxkb7gtNYVIUyC4H2RHYRXcD2gDjwBqWbWUOXdb1zkHfGykat+cxLxHpeNuQPuWjQAAqXI583437PomXlu+G465Pjy/zo8L9ZReDSZxPzsKa/pnPDosFApfqdKrMrVGr+CorxkhhBDbsFWARSsLEkKIMcTyUpTeemPfjW3loxOgdHaMal9C4d/Y0VenogDFBwD4OJudwha1mEP2ebo5DrUVAT1wHlnhx6ly6/welMZU+NK+yIagdQOPCOxM28VOi5s9PYTVWp8v9xgqH53AThFe8C40vx8qVw5/zo3Me715/Qt9PZ32nrbuaCKrKKpW8PByNhTefsqaqdCxi+wKhK99SisQEkIIsQ9bBVhxcXFwOBxISkoyuxRCCAkrXZn7ghIA9B88fAoAyPHIuC+Rvcn7MMtCI38iSIVXRWwSOxLu7W08OjnrjBoRCieyo7DyLwehgfiSs+zUuCcegDaGBQjCidTYgPo3X2Hen5rJj4M/X/z5z0vnMO9z6fYfYnJiNhxzfUjcT5/P4Vp9kA2FX1rvt+TI0k3H2To/oN8xIYQQG7FVgOVyuWh1QUIIMYA3YApW24Y1I96HpkoQCh5gR18VPAhoCtp6NMxMYQOT2CQ/qlqsd4MXKTKKZNy+gA0UP82xzs2s0rQb3P5/DJiKuq7fx6och6q/3cOcw/zFkhBXbE0ta1Yw70vZHTehK303AEDtOg3/kZ8x7/G6dW/2BTClTfT5HK5LjSqeXO0P+DxZbxTWor3sdMdtJ61XIyGEEDIQWwVYbrcb8fHxcDgciIuLg8vlGnKjlQgJIWRoda9OZm5yfTlHRrwPuS6Zbb6d/iXIjdsAAMk5EnPTNG6eD/uLaGqS2ZZlsKMxJq70o6DCOlMJhTOT2ED05G3QxLZ+H1s/cxpzDndl7A1xtdbTdSAN5XffwrwvLauW9v1cPP8a8/6eSf0NnkgoxG0L6PM5GklH2c9TzBo/yputFQLGJrEhW14p/Z4JIYTYh60CrN4eWCPZqF8WIYQMTqqvRfkER98Nbvm94yA1NoxsJ0oP+FN3sVO+Ch8DABRUKHh0JTvSZ2k6Te+ygrImFS+tZ0fGvbudRzdvjamEinc/uMx/ZkdhVfffoL11zUq2kfvqZSGu1lqESxf///buPD6OKj30ft73zb3Jfe+b5f1kuTfJmzd3STK5uZPcJDPJZJLZooFh0zAQFg8wMIwAz4ZnYECjAcHANBhkQIhNmMUCG3kMQiwCG9EGjCzApsEI04AxstvGKzZq79aulp77h3Pa51RXVVdL3VV12r/v51N/2OqWqqufc+qcp84i2+dcZFyTHfWXyti2LSIiktvzsgy9+AfGtb3rwZulZu6g3L2c8jkd2/dOyvfazATRgy/HZ1TjoeEpYxr3cTcNys598SjrAAAEYVUCq7m5WebMmVPS0dfXF/VpA0CsDb7ystnJvfKHJf+OiW0PGh3hoeRvSO6TZSIi8uNHzATJ6S1DsVpr6VjXu37C+H5q5g5Kx+vxmVY09u5scxTW61+RqdFdBa879GK3uc7TT38cwdnGw9TEuHzSfJNxPTafdZIMvtqTf81o+mLjuq5+9MtyxrxNMuuuITkckwSmjZ54wxxteuK8QRk4FI/rudmxA+GZdw5FfUoAAJTEqgQWAKD89jw035xiVOLIlamxrIy8/lVz9FX6YhEReXrNeEFyJJmOT3IER1z/pLkuzim3DsmuA5Wf+rT38JTsOjApuw5MytotOVm7JSd9m3OSTI9LMj0uT68Zl+6Xl8ve537XiK+nnrpNLl88IpcvHpFz7xmSc+8ZkstuSBtx3Fd7imzIHKj4Z4ijA089ZlyLjcd9Tva2L8j/PLf7aRl6/v82runN81ulZu6grN0SnymkNspNipx/rzkKa97SeIxoe3mdmay++vF4nBcAAEGRwAKAY5xz7aBDLz5f0vvHP7rbHH31wu9JLvuSDByaklNuHaLDZIEDQ1MFO0RevnhERETGJiSfZNo8cDTR1Lt+Ip9oWrJqTBb2HjnmLR2VeUtH5YanR/NJpu8/NJxPNDljIsjRsfC7Roy91fGPcvYt643XHH/Dfnnt1DOMWJ5zdUpe33BsrfEz/PYa2XLhWcZ12JW4WnIH9omIyNTkmIy8daZxPV9c/HU58aas3LU8PtPdbPbie2ai6PibB2XrnujXwnqwx3ygcN8Kvm8AgF2sTWD19fXJ/Pnz84fzZyzeDgDFTY2NSebkLxqd3dzePcHfP7JdRlZ/wegMj71/ZKfYqx+PZlQPpsdtKmFcjh/e8aJsffoPjTi7+4G5Ba976puXGbH880s75PibB+XpNcfGqL+pXK5g3atNX/+KsabdxPaHjet4YOmvybWtv5Rz7xmS4bF4THWrBrMXmKOwru2MPnnvrJNffO/YSu4CAOxnXQJrYGDAdTF3/ed1dXVSV1dHEgsAihj54D2js7v1O2eX9P7xTbeao69W/LHk9r5WMFWlZu6xk0SwmXMqYZyOxQ/PceyY93dy3q3vGq+58+K7jXhOn/hVuf3iVjn1+p3S8vyY5Ko8f7r34fsKpg4eTC7L/3xqbEBGUscb17Gr/Xw5/uZBeXcbUwfL6c1MriCGo77G5zo209i4u8oLBACg6liXwKqrq5Oamhqpra2VRCIhs2bNMhJYIiKJREJqamokkUhEdJYAYId9jy4yOruf3BK83pwc3Cgjr37WHH21vt51OtqlC0cq+ClQLm7fXSWP01uG8lMLL104kp9yqKYhtjx/dGri8ldXyd7kfzHibcubCdm6ZzI/xfHwaysLEjgbj/ucfPC1L8p9F94iv3hoZ9WOMhp+7x3JnPBPjqmDVxmvmfjoDuP67Xz69+Tyu5YylaxCLl9sbmChpuVG4fDIlHEux988KGMMwAIAWMaqBFZnZ6fU1NQYo6vUaCwnt8QWAMD08TVXeI7WKGZsww1GZ3i4589k8sBbctMz5iieE+fFY/0XBJNMFy68r5JMF943nE8yXf34aD7RdN+Ko4mmZ/vG82tjqfWy1u3I5ZNMM9mBcmz9z8yYe+WvZfLQuvzPJwY+kU2nHeeaxFKJrKcuvk52b9hWjksVG5PDw7LlvNOMz/rROV+XycOHjr5mcIMMvvIPxvVb8vAP5cL7hklkVMiHH08WlKXX+qO52O9uM0eEXfTAcCTnAQDATFiVwGpoaJCamhrp6+vL/59XAqu5uVlqamqkt7c3zFMEAKs4O/tj27YEet/kofdkuPfTRmd4vP9aeX1D4dTB9lcZ3WGbXQcmYzndbvLgWhle+Slz1F//z83XHD4kexY9IJvPPtkzkdV//D/JhmsaZTTTH9EnKa/dTdcVfMbhd/qM14xtuN64bhue/O/y/Tt6Zd0Opg5WknNa7uwFw5GULeeOsNc/Gf2aXAAAlMqqBJZbssorgTV//nwSWADgY+S9d8z1ry4+R6Ymgq1TNd5/jTkSpvevZMe2d+VHj5gLF1/dMSJ7D1fnlC1EY6z/52bsrfwLmTy4tuB14x/vkP2PL5bM9y/2TmSd9GXZffN1Mvjaygg+SXkcWPqUbDz+88bn2rOg1XjN5IE1kk3+mXHdHmy7Wh7uZV26Suv7KCf/6piW2/VW+KOw7lo+Zq4p9xrfPQDAPlYlsNQIrP7+o09MvRJY6v/10VoAgKP2P91hdHp3N10X6H25/WtkqOdPzdFXG+fK/JfMDtLpt0c3XQbVa/LwOhnu/SvH2ms/83x9bm9WdnR0yBsXfc8zkbXxa5+XXYmr5NDLywMnceNg5P20bJ19nvFZdl5zhUwM7DZe98may4zrtbbzM9Lc+Z7sIbkcinteMOvGHz0yIgMHw7329UvM9bh61zPyDgBgH6sSWGoNrIaGhvz/uSWw1OtmzZoV9ikCgDV233qD0fHd3/nLQO8b++BKcwTMa38vr6f75eu3mVMHH3yZqYOojPGNNzp2v/yvktv/hu97Rg8ckhfufkqeOedH3oms4z4nH19zhRxMLpXJocGQPs30TA4elt03/dw49y3fOl2G3lhtvC6XfVGyy37fuF4LFs2T1zeSwAjLBztzcl6rOQrrsdfDS5SO50TOcexAuOmTGM4RBgCgCKsSWCJHdyFsaGiQ7u5uI4HV29ub34GwpqZGOjs7Iz5bAIivbd+7wFwzZ+2aou+Z3PeaDL30/xmd4X0f3CY/dTzdv+KXI7JzHx0kVMbk4EYZfvUz5iisdT8J9N5lbwzJLVc9Kx3nXOmbyNr500vlwLNPysS+vRX+NNOzb8nCgnPe19Fe8LqNK75tXKdVj/6LPP7qjgjO+NjWttIchTV7wbBs3RPOKKxNn5iLyZ9zz7CMTTD6DgBgH+sSWP39/fkklt+RSATfCh4AjjWjGz90jNw4TXKHDhZ939j7lxqd4ZHVX5RHV35kdI5OvmVQVqxj6iAqazxzizkK66U/ktzeVwO995UPJ+TShSNyxWVJ+eV5V8u6E77kmcjacdls2f/EEhnfvavCnyi4wdWvykfnnGpOAZ73C5kaMXeW27quUw4s/TXjOj3x9P2yfwY7QWJ6PhqYlIsfNNcIDGsNst715g6E9UtGQvm7AACUm3UJLBGRgYEBmT9/vsyaNasgcVVXVyfd3d1RnyIAxNqh5FJz2tR1Py36nlz2JRl84XfNnczW3C1n3WlOTbnnBaYOovImh7fK8KrPG/E4+v6lgd+f3pqTqzuOjBz80U9elofP/4WkTzzOM5G17fvfln1LFgbeqbNSxnftlJ1X/dhxbhfI6Pr3jddNTIzIe8tOM67PK4+fLmsyQxGdOZasMncCPP/eYfnw48qPVF38mjn6684kOxACAOxkZQLLqa+vj8XaAaAEA/c0Gx3gve0Lir5nNH2x0Rk+vPp4uemJj42O0Q8XDsvmAaYOIhzjm+8wYnLwhd+TXHZF4Pdv3TMl85aO5uP3e/Wr5IFv3yx9tSd7JrK2XnSO7F34gIxu2lDBT+Yte/9d5jmd+AU52P1MweveeOV+c6rv0v8gvb0srRCl3QcmZc4icxTWvS9WPuHf9Oyo8TefWmPPRgUAAOisSmD19vbKwMBA1KcBANbbftlsoxM8uPoV39fnPlkmQ8nfMDrEr/U8YHSKjrtpULrfYeogwjM1uktGVn/ZHIX17uySfsf+oSm5z7GD5kUNb8r8i2+X98463TORteWCf5XsA3fLiGPkUyUdXL5MNtV+xTiP7L0tBa/74KOdsvbJrxjXJfXshTLIwJvIPb3GHIV15p1DsnZLZZP+P3zYTJq9uYkF/AEAdrIqgTVnzhypra2VRCLBNEEAmKbxHdsko3WCN59xgkwM7PZ9z+jabxmd4U9eqZW6+XuMTtHt3UwdRPjGt9xrjsJK/pbkBp4v6XdMTYk89vq4nHa7uZPmt69Ky/PXzpfN3znXM5H10TdrZeCe22Q4/XaFPuERoxvWy/ZL6woWmh/bvtV83bhIcuk845p8/Mx/kv51L1b0/BDMweGpgk0vmp+rXN25f2hKvtF8dJr315oGZdcB1kADANjJqgRWQ0ODsd6VSmb19vZGfWoAYI3DK18yO8ENc3xfP/HxEzLY/e/MhaCfXWh0wC5ZEM5aLoDT1NheGUkdb47CeufCaf2u7ncm5ML7zNEqNXMH5fYF/bLh/odl2w8u9Exkbf7Xr8knt98kg2+uLvMnFJkaH5NPmueaf+/sk2XwtZUFr31+9fvyTuffGtfjvRWXlf2cMH3J9IQRX6fcOiSrN1RmVNS728wF3C96YLj4mwAAiCmrElgiR9a7WrRoUcFOhLNmzZLm5mbWwgKAIvYsaDWnID1wt/eLp3Iy2neW0RnOvHiGfPWmQ0an6Ok1TB1EdMa3LTBHYXX/B8ntLlwXKohVGybkx4+MFCSxfrJ4RNa8uUP2P/mo7Lj8u56JrE21X5HdTdfLYZfk0nTtf/LRgr+zr72t4HXvbJ2Uzl9eZVyL7cs+JcN73irbuWDmxnNTct0TZozd2FWZ+Z3d75jJsuufZB4pAMBe1iWwdP39/bJo0SKZM2dOQTJr/vz50t/fH/UpAkDs7LzqMqMjfOjl5Z6vndix2EwMPPfv5c5HHjU6RDc9Mypj5K8QoamJwzLy5inmKKy3z53273t/e06u7SxMYl304LC88N6E5A7sl4PLnpIdP53jmcjKfO3zsitxtRx6+QWZGp/+otnDfW/Klm+fafzuXTdcLbkD+43XDY6KLOh6RTY++V+N67Djreun/bdROb3rJ+RrN5vxtWJd+UdhPfCyuebWgh6megMA7GV1Aks3MDAgnZ2dBdMMmV4IAEdN7MnK5rNOOjpa5JQvyfi2LZ6vH37lb4zO8PvLTnVsAz8k72xlQWBEnhLSqAAAIABJREFUb2LX02ayddmvyPiW+dP+fTv2Tcltz40WJLHOvGNIHk8dSUhNDg3JweXL5ONrr/RMZG087nPy8bVXyMHly2RyaLCkc8jt2yMfX9fg2AXxmzL8TuFo88deH5enH7nQ+Px7u/+zyOTItK8BKsu5O2Dj46MyXOb8kjMRu/xdnjYAAOxVNQmsvr4+aW5ullmzZhkJLKYUAsBRQ2+sMjrD2390sedr3RICF9++2ugMPbqa7dgRHyOvf6UgZkdWf0EmD703rd93aGRKHnx5TI67yUxiHX/zkZEsh0b+bTHsXE4Or3xJdt/YKJkT/9kzkbWzYY4cWPqk5PbvC/T39y68v+B37O96vOB1b23OSf0Db8nBpb9qjkL76IFpfW6E481MTk5tNmNr2dryJpi+c7+5ptu6HTxwAADYy+oEllfSqqGhQTo7O2VgYCDqUwSAWNn3y4eNzvDAXbe4v3BqQoZX/oXRGX7liXMK1lI5NMxuVoiP3J6eggTWkamvvypj6y6TqfH9xX+Ji843xuWMO4YKRmPd9tyo7NhrloHB1a/I7lt+IZu+/i+eiaztl82W/U8+KhOf7PL8m4dXviSbzzjBLK93zBOZMjdL2D80Jdc/OSorHz3J+Mz7V3xaZIrRNnF3Z9IchfWTxSOyd7A89erOfZNG8vX0liE5xIA8AIDFrEtgdXd3SyKRKEha1dXVyaJFi1j3CgB87PrFz4wO8YHnulxfN77tYaMzfGjZr8p5t76b7wjNumtI3tzEk3zEz/iHP5PB7l93TWQNvfifZWJH+7R+7/J3J6Tu/sIk1rWdI/L+9sKyMPTWGzJwxzzZfOaJnomsbT+4UPY9ukjGt2813ju2ZbNs/8n3jNfuuGy2jG7aWPB3Fr82Lj+68/mCzzqxe+m0PifC9e62nMy624yrzjfKk3h8I2PuQDhnETsQAgDsZlUCi8XaAWBmNp12nNEpHt/1ccFrJkd2yMjqLxqd4c5HfmB0hBa9wtRBxFcuu0JG37nAfTTWsl+R0b4zp5XgSWVy8pPFhYu7//iREVm1wT2hO75zu2Tvvk0yJ3/Re+fC046TPYsekMnDh0REZHfTdQWvcVv36vWNE/LtewZkxRLHAvZ9ZzP6yiL3rxgz4un7D4/Ijn0zH4X1xBvmAu63LGMBdwCA3axLYM2aNUuam5tZ2woASjSa6Tc6xJvPPtn1deObm81dzJ79Y/nBHS/lO0E/e2xEsoeYOoi4m5KJbQ/JyOtfdh+N9cLvytgHV5S8Ptb6nTm5/snCxd2/fd+QPLfWO7Gb27tH9tx/V0ES2di58OQvyq7EVQX/v+f+uwp+355DU3JN56jMu+8uc7Rk93+U3G73kZWIp427J+XC+4YcDwlmnmy643kzMbaENQsBAJazKoFVatKqu7ub0VkA8G/2dz1udIp3z72m4DVTQ5tk+NW/NzrEjzx8eb4D9I3mQXnlQ0Z2wB6TQ5tlfMN1MrTiT1wTWcOvfkYmPrpbpiYOBf6du/ZPScvzhUms024fkkdXj8vklHeCd/LwIdmz6IGC9a08pxl+93yZyhWO7nq4d0zOumWDpDq+YI6+eveSaV0nROuRV81k04X3D0tm92TxN/q4wjFa8NUPmfYNALCbVQmsIPr7+6W5uVlqa2ulpqZGent7oz4lAIiF3XOvMXcze/LRgteMb5xrdIY3PvWncvHtr+U7QPevYAoK7JTb0yOj73zbZ1rhGZLb/Wzg3zc0JvLQyjE5oWmwIJF134ox2V9kIe6psTHZ/+Sjsvnsk31HZI19lCl472v9E3LmnUNyz4M3msm4l/5Icnt6Sr00iIEd+ybl+w+ZOwbOpL4dHZeCtbU+GphZQgwAgKhVRQJrYGBAOjs7pa6uzlgjq7a2lqmGACAiU5OTsnX2eeaaOum3jddMHl4nw71/ZXSI29quMnbH2r6XDhDsNrHtYRl5/Sse0wp/R8Y++IlMHkwH/n1PrZmQs+8qXNy96dlR2ZItPtV2Yk9WDnQ9Ljuu/EFBAmv/44sLXr/7wKQ0PDoiFzavkfc6/9o4/7H19SVdC8RLp2PNqm/ePSzvbZ9enbtx16Txu85rHZaJHFO/AQB2szqB1dvbK4lEIj/aSt+RsLOzUwYGBqI+RQCIhfFdH5uLRn/9KwWvGeu/1ugMv9/5afl2c5/UzB2Uk+YNykvvM3UQ1WFy6CMZ33C9DK34Lx7TCv9OxjffKTJxMNDve+n9CbnkweGCJNbVHSPyztZg07amcjk53LtCtn33fNl43Ofk42uucH3dgp4jU80efqjePOeVfymTB9cGvgaIn72Hp+Qni804uuP50Wn9rp51E8bvaXh0pMxnCwBA+KxLYPX398uiRYtk1qxZRtJKHax5BQCFDiaXGQmsnVddZvx88kCfDPf8udEhnv/g9fnOz93LmTqI6pPbs1LG0t+RwWX/h2sia+St0yW3+5lAv2vNppxcuaRwh8IfPDwsr6wvbe2hw6+tlImBTwr+f+UHE/KN5kH54R0vyaanzDW9xjfeWNLfQDwte9schfWN5iF5c1Ppa1c519S65wXqcACA/axJYHV3d0tDQ0PBFMFEIiHd3d0yZ84cqampifo0ASCWBu6+1Uhg7V38kPHzsQ/M0RxvP/5ZOee29/Md8E2fMHUQ1WtixyIZef1f3NfHWv7/yti6y2Xy4DtFf8+GXZNyw9OFi7uf1zokz/bNbAe4Hfsm5cpfHkmQPb5otjn6atXnZXJo84x+P+JheOzI7pJ6/Nz8TOmjsOY+Y/6OrrcYQQsAsF+sE1h9fX3GguzqaGhokO7ubuO1JLAAwNv2H11sJLAGU6/lf5bbt0qGV/z/Rof4zgea8h2fZWvZeh3Vb2p4q4xt+IUMv/zfPKYV/q2Mb75DZOKA7+/55MCk3LV8rCCJVXvbkLS/Ni7j01yH6L6XjvzO+ruelN3P/LY5+uqju6f1OxFPK96fkK/edDR2vtY0JL0ljuL7nmNB+L7N7EAIALBfrBNYKimlklZ+61qRwAIAd2Pbtkjm5C/lk1ebzzpJcnuy+Z+Pvj/H6AynHvtnOfOWjNTMHZTbnhuTKdb9xTEkt7dXRtN1Mrjs/3SfVrjmNMnt7vL9HaMTIoteGZOTbylc3P3u5aOSPVRaoXrp/QmpvfXI+59rn2Wez5snydTY3pl8ZMTQ3C5zBNXPnxiR8YA5qL2DU1J729HYO2neoAwcpCIHANjPmgRWbW2tNDc3e+4qSAILANwdfvkFc/2rn/04/7NcdoUMvfj7Rof41vvukJq5g3LRg8OybgdP7XFsmtjxiAy/XuO+W+Hy35axdZcVXTT9mb4JOeeewiTW3K5R2bg72LTcrdlJuaz9yGia6+99WA471uua2NFejo+LmFm9YUJqbzVjJ5kONg3wna05432XPDhc4bMFACAcsU5gDQwMSGdnp5HIqqmpkVmzZklzc7OxYDsJLABwl33gbiOBtWdBa/5nY++aa+m8uuSrcmrTDqmZOyhPvcnUQRzbpoa3yfjGG2To5f/uPhrrlb+R8c0tMjW+z/N39HyQk++1Fe5Q+NNHRwJN67rnhSNTB2ubdknPkpOMvz/69jdFplifrlrd3m1ORa1fMiIHA+Silq01dyBMPDW9nQwBAIibWCewdP39/dLc3Fyw+2BdXZ0sWrRI6urqSGABgIudDT8yEliHV74kIiITnzwnQ8nfNDrEN907Pz9CZJT8FSAiIpP7XpXR9EUy9Nyvekwr/IZM7HrK8/1vf5SThscKdyicvWBYXl7nncRa/u6EnDjvyGtvvf8O8+8mf0Mmdj9biY+LmFi7JSdn3WmOwnpqTfGKef5L5vTDh1ayAyEAoDpYk8DSdXd3SyKRMBJZ6ujs7Iz69AAgNiYGPpHNZ5yQT15lar8iY9u3iojI6DsXGB3iFUtq5aSbsvKte4dk7RamDgJOEzvaZSR1nMe0wt+S0fd/JJMH33Z976ZPJuWmZwp3KPzm3UOuSYlNn0zKpQuPjNw6+5b18uZjnzdHX7373Up/XMTA/JfMUViXLhyW3Qf817NqfNxMlr74HjsQAgCqg5UJLGVgYMAYfaWvl5VIJDzXywKAY8XQ668ao6+2XzZbRERyu5+Swe5/b3SIr7/3YamZOyhLVjH0CvAyNbJdxjfeKEMv/6n7boW9fy3jm2+XqfHChdX3HJqU1hcLdyg8cd6gPNw7LsNjRxMTdyaPvu7eB39hJstW/LFM7n0lzI+NiHy4MyfnzzenoP5ylf+Iqm/fZ75+/U4eSAAAqoPVCSxdX1+fJBIJqa2tNZJZvb29UZ8aAERmb3ubkcDK3tMsMjUpo31nGx3i5OIz5KtzD8ulC0ckx5I6QFGT+16T0fTFMtj971wTWaNrTpWJXU+6vnfJqsIkVs3cQbnh6VEZmxDpXX90DaPv3P6GrOv8n8bvHlvfEPKnRZQW9prxcmrzkBwecR+FdWBoqiA5CgBAtaiaBJZOX/idBBaAY9nH1/3USGAdfP5Zmdi5xOgM71/6a3L1PUvk+JsHA++MBuCIiR2LZSR1vPu0wuRvytj7cyR34K2C9/Wun5BTbi3cofDHj4zI6S1H/3/hw1c4Rnh9WiYPpiP4pIjK4ZEpIyZq5g7Kgz3uI2X7Nps7EM5ewA6EAIDqUZUJLKW/v9/YqRAAjiWThw/JR+edZiSwRvrfkZE1pxod4mfbzzvSUe5loV9gOqZGd8r4xrky1PNnHtMK/0rGN90mU2N7jPd9+PGknHlnYRIrv97RHS/I1qf/2Phd4xtviuhTIkpPvDFeMLJq7+HCUVjO181byg6EAIDqUdUJLAA4lg2vfctIXm397vkysa3N6AwPPPObcuVdT8mF9w3LGOv8AjOS27dKxt6dXbC+XH63wjdrJbfrCeM9A4em5KIHhl0TWJ0LLzbfv/oLMjm8JaJPhyiNTYicf68ZJ7c9V/jQYd5Sc6OAjtdZ0xAAUD1IYAFAldrX+UsjgTVw+9Uykvqa0SF+ctFFcvzNg7JuB4v8AuUysXNJQVnLH8//PzL2/qUyeWBN/vXDY1PS8Ji5c1zD3Z2yd+lvGu+d2HJvhJ8KUUumzdFVx988KDv2mdO+v/+QmeR6M0PdDgCoHiSwAKBK7W663lz/6hlzNMeOrt+XH9/1vNy1nKmDQLlNjX4s4xtvkuGVn/KYVvhpGd90q0yNZUVEJDcp0vL8kcW6vzr3sCxfcrZj9NYpIhMHIv5UiFJuUmT2AjNBdW2nOUXwxHnmKD63aYYAANiKBBampaenRzo6OqSjo0OSyaRkMpmoTwmAZmpiQrZefG4+ebXpG38nh1/8O6ND/OjCH8i59wzJ8BgdHKBScvtWy9i735XB7l/zmFZ4iuR2deZf/8Qb43Lj/AUFr5vY+csIPwXi4vUNEwVTTT/8+MgorK17Jo3/P71lKOKzBQCgvEhgoSTpdFoSiYTU19cXHO3t7VGfHoB/M/rhOmP01e4b/sboDO979tfljHmbmF4ChCSXfVGGV/6F+7TCZb8io2u/JVOju0SmJmTfiv9lJrlSx0V9+oiRyxeb000vXzwiIkd2ttT//8olIxGfKQAA5UUCC4Fls1lpbGyU+vp6aWlpkZ6eHkmlUtLe3p7//46OjqhPEzgmTR4+JKOZfjn82krZ/+SjsitxVT55lTnx7+XQU//R6BAvefiH7E4FhG1qQsY33SpDy3/bNYk1tPy3ZfTtbxb8/+TBtVGfOWLk3W25glFYb2ZysrB3zPi/1heZHg4AqC4ksBBYR0eH1NfXS1NTU8HPenp6pL6+XhobGyM4M6D6TQ4Py9hHGRl8/VXZ3/W47Ln/LtmVuEq2ffd82XTaccZoK+fxcf2fGJ3hT575Lbngrm1yYIipg0AUpkZ3yejab3mOxjJGZr1zYdSnixi6ttPcbXD2guGC/3tuLTsQAgCqCwksBNbU1CT19fWSTCZdf66mFvb09IR7YkAFjU2E83e8ElTbf3ChbD7jBN8Eld+ROeWzcvjJ/8voED+44GrpXR/SBwPgKbf3VRnu/bR3Aqv712Vy6KOoTxMxtHXPpBx/szkKy/lvtTYWAADVggQWAlNrXXkt2N7a2so0QsTWwKEp2bFvUtZuycmbmZwk0+PyxBvjsrB3TFqeH5N5S0flyiUj8uNHRuTce4bkzDuHjI7Aqc1Dcu49Q/L9h4bl8sUjctMzozJv6ags7B2TJavGJJkel9f6J2TtlpxsHpiUXQcmJaf1HXL798nohg9lcFWvHHimU/Y8eI/svvnnsuPy78lH3zpdMif+87STVH7Hrmv+qGD01S8e3x3dFwHANDUh45tbXKcVjn1wZdRnhxibt3S0YCqhfrBBBwCg2pDAQiCZTCafwPKiphiSwEKljE2I7DowKRt3H0lE9a6fkGR6XNpfHZOHesdl3tJRueHpUbl88YjMXjAs594zJKfcOuTbwC/XccIN++TcxvUy5ycvy/U/XCJ3X3SHPHrez+SFM74jb9eeVJHklPPYct5psuOK78sntyRkz6IH5GByiex79jeMDvH8h+bJwCE6NUDcOKcVDi3/bZka3x/1aSHG9h6ekhPnud+TLrxvOOrTAwCg7EhgIZBUKhU4gdXW1hbimcFGB4amZNeBSXl3W07WbjkyGurZviOjoVpfPDIa6urHjySizr/3SCIqjCSU3/H1X+ySC36Wlst+8pJc/8MlctdFd8sj37pWlp31PVn19X+VD074UkWTUx+c+BVZe9ZZsvqiH8iqK34hr940X1bf/6S83fWapFdtkO3bDxQkpjKv/shIXm3v+k+yrO9QRN86gCDUtMLxzS1RnwoscN+KMdd71rWdbNIBAKg+JLAQSCkJrJaW+DW6t6x6WnY99IccER4ft/2h7Gz7Q9mxwK5j54I/kIEHfkf23febFT8GHvgd2bngD2TLQ38iGxf+max/5C/l3cV/K31LPiepx74gqce+GOh48/EvyttPfFH2Pfvr5s6Dj98VdVEEEMTUxJEDKOLwyJSc2lz4kGdhLzsQAgCqDwksBGJ7AmtD8r5Auz1xcFTrkXnqv8mOvXRoAKDaLFlVOAqLjToAANWIBBYCKSWB1d7ePq2/8ZnPfKZix8lf/ie58Ts1HFVwzP3Ol+XGC78kN17wz3LjBf8kN17wj3Ljt/5BbvzWZ+WG8/72yHHOX8sN3/wrueGbfyk3zPofcsPZnwrluO7sT8k1Z31KfnbWp+TKs/5cLjvrz+XSM/9CvnfWX8olZ/+1XDzrf8kl53xGLj7ns3LJef8ol5z3ebnk/C/KJed/SS654F9k9oVfldnf+ZrMrjtJLqk7uazH106oqWgZ4+Dg4OCI6Pjs38s/HH+B/MMJF+WPz/zDP0d/XhwcHBwcVh9xRAILgWSz2Yov4h51AeXg4ODg4ODg4ODg4ODg4CCBBcupBFY6nXb9eUtLC7sQAgAAAACAsiOBhcCampqkvr5eksmk688TiYTU19dLKpUK+cwAAAAAAEA1I4GFwLq6uqS+vl4SiYRks1njZ8lkUurr66WxsTGiswMAAAAAANWKBBYCy2az0tjYKPX19dLU1CQ9PT2SSqWko6Mj//9MHwQAAAAAAOVGAgslSafT+amCzmO6uw8CAAAAAAD4IYGFaVEjrzo6OiSZTEomk4n6lAAAAAAAQJUigQUAAAAAAIBYI4EFAAAAAACAWCOBBQAAAAAAgFgjgQUAAAAAAIBYI4EFAAAAAACAWCOBBQAAAAAAgFgjgQUAAAAAAIBYI4EFAAAAAACAWCOBhaqXTqelq6tLenp6JJvNRn06JUulUtLR0SGpVCrqUylZJpORZDIpyWRSMplM1KdTMptjJ5vNSk9Pj3R1dUk6nY76dEpme+xQbqNDuY2O7bFjc7m1PXZsLrcidseO7eXW5tixvdzaHjs2l1vbY2cmSGChamWzWWlpaZH6+nrjaG9vt+IGl06nJZFIGOfe2NgoXV1dUZ9aIO3t7QXXvqWlxYobnO2xk0wmpbGx0Tj3RCJhzQ3a5tih3EaHchstm2PH9nJrc+zYXm5tjx2by63tsWNzuRWxO3ZsL7e2x85MkcBCVcpms9LU1JQv0G1tbfl/19fXS1NTU6yz1el0Ol8xNTU1SVtbm1HRtra2xvrm3NbWlr8ZtLW1GQ2MxsZG6enpifoUPdkeO8lk0oiT1tZW4ybX0dER9Sn6sjl2KLfRodxGy+bYsb3c2hw7tpdb22PH5nJre+zYXG5F7I4d28ut7bFTDiSwUJVURdrW1mb8fyqVyhfyxsbGWN7cstls/hyTyaTxs66uLuPmHMcKtqOjw/X8MpmM0bhwfra4sDl2UqmU6/lls9l8Y8Pts8WFzbFDuY0W5TY6NseO7eXW9tixudzaHjs2l1sRu2PH9nJrc+zYXm5tj51yIYGFqpNOp/NPZNzoT23ieHNTFahX5eN8chC3Cladm9cQYr2CjdvNzfbYaW1t9b2u+lObON7cbI4dym10KLfRsjl2bC+3NseO7eXW9tixudzaHjs2l1sRu2PH9nJre+yUCwksVB2VnW5pafF8TZxvburJht8Q0DhXsKri9BPXm5vtsaOeSPrNgY/zzc3m2KHcRodyGy2bY8f2cmtz7Nhebm2PHZvLre2xY3O5FbE7dmwvt7bHTrmQwELVUTe2pqYm39fF9eamKtf29nbf18W1glWVZrHziePNzfbYUTe2YmsPxPXmZnPsUG6jQ7mNls2xY3u5tTl2bC+3tseOzeXW9tixudyK2B07tpdb22OnXEhgoero85uLFXD95haXCkqf31xsJw+9go1LBaUq12I3BxFzEcg4NCxsjx19XYJi9JtbXBoWNscO5TY6lNto2Rw7tpdbm2PH9nJre+zYXG5tjx2by62I3bFje7m1PXbKhQQWqpIq4EEqzEwmk6+g4rJzg7o5BLnZ9vT05CuoOGyfqm4OQStM1bDwGwoeJptjR2/UBbnZqi2QGxsbY9Gosz12KLfRodxGx/bYsbnc2h47NpdbEbtjx/Zya3Ps2F5ubY8dm8ut7bFTLiSwUJVKfeKiKqjGxsaQztBfqVl/VUG1traGcHZHJJNJz0ZDKU9c9IZFHJ7O2B47pT5xUZ+1q6srhLM7oqOjw/O62hw7NpRbPzZce6/YodxGK+6xk81mPTuutpdbm2PHhnJbzbET93Lrx4bYSafTgRbbtq3citgdOzaU22qOnXIggQUrqQZFU1OTNDY2Smtra0Eh1ivMIDe3RCIRWoY9k8lIW1ubcX7OYdB61r9YBZvJZPKvDYOqPP1uXKWsO6BuhGE8GbM9dlKpVH4XEnVDdV5fdbMNcnNT32VYT8bUd+13XeMaO6rcJhIJSSQS0tbWVvCdx73c6te2ra2t4DuI67XX/55X7NhQbhsbG6WpqUna29sLpi/EudzaHDt6R9erTMa53NocO+p+q8paIpEo+M7jXG5tj51kMpkfbdLS0iJdXV1WlVubY0dPkniVybiWW/X3bI0d2/tYtsdOGEhgwTp6g8J5tLS0GBVsKYvwBdnZoRz0c3IezkqolEX4wqxc9YrT68ZVyuKZQXYFKQfbY0ePB/1wu75BF88MsptPOenX3+u6xjF2/Mqtcx2IOJZbPR70w/kdxPHaK0Fix7Zy6yybcSy3tsdONps1zturTMax3NocO373W+f1jWO5FbE7drzKbSKRMMpmHMttNcSOniDxK5NxK7fOc7Itdqqhj2Vz7ISFBBasoleWauRJOp2Wjo6OfIXlrESdNzevClY9mSm2qN9M6OfS0dEhqVSqYESN8+/rFWxra6vnyAN1cwmDs1EdNInltdimqoQrucig7bGjj3pLJpOSSqWkp6cn/5ncvnv95ubVaFC/N6wFKp0No6BJrChjx1luM5mMpFIp47M4P0ecyq0+cqmnp0dSqZQkk0nPIfRxuvZuf69Y7MS53GYyGenp6cl3pNyuf5zKbbXEjvquS0lERF1ubY4d5/1WtXVUJ9btu49TuXX7ezbFjrPcZjIZSSaTxmfRr3+cym21xI4+aqeURETc6nybYqda+li2xk6YSGDBKuoG5jYPOZ1Oez4J0Cs155PLbDabrwCC7KgxE6rh6VYRqQrWrYLRK9impibj6VEmk8l/7mK7sZSLqlxbW1uLPn1xPklzrmHT1dWV/1yVZHPsqEUb3a5xNpvNNyzc4kq/ubW2tho371Qqlf+9YXUGVCy3t7cXfWoal9hR5dZt/YCenh7PzxGHcqtvN+68xul02rNRF5drryslduJUbuvr3df90DtkfomIqMptNcWOPn2llEREVOXW9thR5+d2jdX379YZjEO5dbItdlS5TSQSBeU2m80anXmvREQc2mrVEDv6cgOlJCKirvNtjZ1q6WOJ2Bc7YSOBBasUG/7rN5xVr4RUBd3S0lLS/PmZUA1+rwq8WIZfVUJ6Jev3JLbSGhsb8ze5IEksvYJtbGyUlpaWfOIlyPz5mbI5dtTN36vhVezpinq/OlpaWozPE+b2uqoctLW1BRr6H4fYUX/bi9/niLrcqkbbdJ6KxuHa60qNnajLbZBh+35TGKIut9UUO+paJpPJQNNGoi63tseOunZe5ctvJEzU5dbJttgJMlXLq1Mch3JbTbGj6lC1JlOx8hd1ubU5dqqtj2Vb7ISNBBasEmT+erGEij5lTB3t7e0Vv6mpBqlfJajO2+tcnDcI9Rmj2FlCfRfZbNb3muvfVU9PT8Fw/JaWllCeCtgcO6pR4XUDUut0+D3dSqfTxs1Y3cij2BZYP9diyR8lytgplsAS8f8cUZZb9Z17XSe11oLfU+kor73TdGIn6jq/2LoTfp3iKMttNcWO+i7UuXpd82w2m6/3oyy3tseOX0dR5Og6mn4jGqIqt062xU7QtYb8OsVR32+rJXbUd6HO1euap9Pp/LlFWW5tjp1q62PZFjthI4EFq6iMdLHK1ZmIcKus1NzosG5o+nQML0EXmMxms/nzj4ptkN4/AAAfrklEQVSzcnVL/uhTfnTpdFpSqVSonRibY0dda7+OYpAki4jk12+KcitjPfkp4p6IUDdrZyM1ithR51asvOmfw63jGUW5Vdfaq7FfyuKeUVx7p5nETtjlVj0R9qpHdHqn2K2OiqLcVlvsOO+/zkSEqvudUy2iKLe2x446H69zL2VB57DLrRubYkeNxAhSLvVOsds5RlFuqyl2nMlPkcJEhLqHOfsGUZRbm2On2vpYtsVO2EhgwSqqQNfXu68LodPXBorDzgv6bjZeI2nUjdmGbLn6LvRGhDP5oyezomZz7KiRDn7XUt2YbeAW5871K/SERNTU+bqtC+Gkrw0U1u58ftTTar9rGZc4D8K22FHl0m3tPSd9CkAc7gHVFjtudaSeiPBamD4qNseOagf4TbOLSx0ZhE2xo6+fFmTkiHq4FyRZGoZqix23OtI51c6vXxAmm2On2vpYInbFTthIYME6qiERpMLUO5NxqLDUsGavJESxyjUOiSBF3Syclaue/IlbxWpz7Kj57F7nXSyBFafYUQk5ZwNUv+b19eHtMlWM3qgL0llXncm4NOoaGxt9O1bFPhexM3164jxIh0t1COKQFKq22FEJOWd9rid/wtplKgibY0edu9f9v1gSIpPJRF536myLHX3B+SCjTVSbLQ5JoWqLHZWQc9IXRI9D4lOxOXaqqY8lYl/shIkEFqyjV5hBnrKrhkdcCrlfBek3NFqNMojL5xA5upimTn8qGacRWCJ2x06xRpnf0Gj1ncQlmagW0/R7shSnUTQiZoIkSDyohkccrnmx8qc+l5u2trZYlWEbY0fv5BaLB/0pchyScNUUO6oe9Bo1HMcOQbXGjt/0U/WdxKkM2xg7+uiYYmVQPRiISxKummJH3Zu8Rg3H8WFvtcaObX0sG2MnLCSwYKUgO1AppazTETWvylX/vHGqqFTlqm4YqpHX2NgoqVSq6O6EUajW2PFKYOnfSVy+A5Ejyc/Gxsb8v1UsqS2M4zYVTMR/wWSnUtbpiJpXEkL/TuLyHYjYGTtBdhFSgq7TEQc2xY5KfqopeXoCoq2traTyHaZqjB2ve6vzO4kLG2MnyA7ROr9kdJzYFjsqNtSUPGd7vpTyHZZqjR3b+lg2xk5YSGDBCj09PdLR0WE0hIMmIqJOQmSzWeno6PDdMUVxe8oXdcWaTqelo6PD9Qbmtr20frPTb4JRXf+urq6CufzVGDtuT2qiTl65lVvFbYtg/bvQv6MokkBe1z5oRyXqBJZfuXVyG0kZdQLCrdwqcYkdtQOr2/+7xU7QxmZYSQi/3QW9yq1TlLHjdf5+sdPY2Jhfy86ts6uX7yiSQF7lNm6x4yVo7LiNpIw6AVHsfmtj7JSSiIg6CeFXbnW2xY4avd3W1ubZnlflO6plB9zKbTXGjm19LBtiJyoksBB76mZVLGvuVcGqzk5U2Wm94VmMc25/1BWriPguZq7v+uH1HahdwSpZsba1tbk2WvwalHGJnXQ6LYlEwvXvlxI7zrn9YSWvksmka0fVr9zq56tix+13pNNp350XK8nv2utx5Xbe+lTVqKbylLIJgXP9tKiTV8U6gnGIHX2qipNf7Og/c6uzVIO10tMx1DV2driKlVunqGJHTU90lq9isaPO16+zqx7IRMGv3MYldryUGjv654w6ASFS/H5ra+w4pzq6nZ96GBnVtS81+Wdb7Khy6deeb29vj+RBo1+5rbbYsa2PJRLv2IkSCSzEghoK6UVVoF5bteqLhre1tUkqlZKenp58g6OSI2iy2ay0tLR4Vh5qfniQc9Ar17Aq1nQ6LS0tLZ6dDbUOlFeDVF33qEb56E8fnJ2ZTCYjjY2Nnk8moo4d/Tt262yXEjt6AivM5JW6dm5PHv3Krb5AcRSJkmw26zuyrdi1TyaTRgK0o6Mjf+3DWNQ0nU77frfFyq1OT0KElYDwq9OKlds4xI7eqHd+D8ViR303qmGaTCYllUrlF6AN2ombLr3cuu1w51dunaKIHb2z6HzqXix29AWKo+pwZTIZz7JbrNxGHTsiR+oer8R8KbGjykiYCYhsNut5bsXKbRxix49f7Kh2qjr/lpYW6enpkVQqFYsRHMXKrVMUseOnWOzo1z6qREk6nfa8tn7lNi6x41VuS4mdKPpY6hy96sxidX4cYieOSGAhcqriL3YD8hvJkM1mjV0Z9MMvOVMOQYbYBh2FoSrX1tbWUCpWVfEX63T4nb8616iTV15/32uaj/7zKGJHv3lON+51qnEd5JqUg94JLpaM8NLY2BjZKJ8gHa1i1z6dThcs4quOSo7+CdpgCxo7qoEUVgIiSHKtWLmNKnb0DpNfx6nYte/p6SlYiFWV20rW+Xpy22+UYFxjR/87Konj5Bc7+pSMsPX09BgPTFTi2ymusaMnydS1d3sIEDR21PcYRgJCPajTr5fbyHC/c48ydlSyoKWlRVpaWqS9vX1a5VZPwumH1yjwcshms9LV1ZU/99bWVtc4LVbn68KMnUwmI+3t7fnzVw863V7nRV9uI2zOctvU1DStchtV7Dg3aGltbXWd6REkdsLuYznr/EQiUXKdH2XsxBkJLEROf5o+0xuRfpP3ukmWm94ommnSwHktwjh//e9Np/ORzWZjm7wqRZixEzR5VQq9cRGX5FUxfk8EK0mfglYOyWRSWltbfRu35aTqnHIlyfQ6rNIJCFXHuY2YLEUUseN82q92fZvu02dnx86rU1ouzpGZpYzS8xJm7DiTZKWM9tFFsT6Rc3fembZ5wo4dZyeyHO2UcrX7inHbtWu6MRu32JnOPcCZkOnq6qpYuXXbqbEciY84xE6pDzijiB293OqJFK8EbjFRxo7z/IOseeUUZh9LL7fOc29qaiqpvo77phxRIIGFyOmdgDBuSOWmOgHF1lMKIpvNhj4fWx9BFkYnpBzCGmVUCZVIXomYiQEbkldR0ctYHLaaL5X6nsu5zo2e0Kt02VcJD9tix2uqiqqL4v553KYVq7VPZhJLYcWO2wgv9Zni3l5Qo8zV7ryK/tAhzh0U1cbRO136yOXpJnD10XuVoo8y1zu8+ii2OO8Uq8eOmi7a09NjjBqPc5tN1Zmtra2SSqUklUpJV1eX0d6fTt0ZduyoJQJSqZQxjTfObVCvcqvXOzbEjp5oy2QyRuyX+v2H1cfyqvOdS0/ENXZsQAILsdDU1JS/QduWxFIVVUdHR0nbznpJp9OhdobUTU6vWON8UwuSvMpkMrHsEARNXqVSqWklV5LJZOTJK7XGSFzjx5ZOr5dKJUyC7jo3E+VImETBb52VUtapi4rfmnjTHcWkq3TseE1PnOkIuLCop+9u17gco+AqSZVZr2s8k/hRnelKUrHj9ndsKLsqdtzu63oSLo5tNlXvuK2z51y6odT7WZix4zbSR18+II6JiGLlNpVKWRE7XmVTTaubTlsujD6WX52fyWRiHTu2IIGFWFA3ClWxlFoxRZmsUDeK1tbWkrad1d8f5UgQdb27urqMBEvQm1qYU3n03d3cGkVe61x4Xd+wpz/qN123v+u2xkix9aXCjB3V4FRbievc1ipoaWnxLZtRlFv19NHZ+NUXX1fx77fIe1TlVsW3fu1UY16PHbd1InRRTMFTo8ecjdJUKmWUW691IpQwy22QRYJL3XEyzNgptqHDdBK6YZbbYmtrlZrQDbvOV0m2+nr33cmcu2IVE3a5DbqwedCYCLvOL5ZgKyWBFXadr9bc8pvqrl4T5HOEHTuqveB3H9WTWH6xEcVSFep+6nXN9PZokPUow4wdr3utrpT2ftjl1qudpgvaV4widvzqfBEpqa8Y1VIbcUcCC7HgXKTOq2JyG2GinmC6JTTCohbEFfGumNyeGOlDlKPKwjsXJvW6qbk9tdCHyYZ5vm5D//3WKvC6QajvaTpz6afLa9cWvzVGvBaJDjt29NjWG0Z+61x4dS6jKrduDSMbrr3iTGBN59pHUW5F3BvVfuu7eDWqwyq3QXe4UrEcZD2aMGMnyG6keoIlSCM5zHIbZGF4FctB17MLu87Xt6j321GztbVVOjo6pK2tzXNdmSjKrYohr+ur6tP29vb84ZVMjKLOVwkGrySK+mzq2nd0dHgujh52na9io1hs6/W/Vx0UReyoe1WQ3X7VuRXb3TLMtlqQelGfTuj1PUUZO0GSmsWSWFGU2yAJLJFgSawoY8dPkCRWVG01G5DAQiy47e7irJjUv53TT9QTnCgTWOoc9HnmesWUSqXy/9Ybd/rTsyiHkeoJOHVe+k1NH26sNzBU4jHsylVv9PT09Bjz2tXIk2w2a+wA4naDcFsbIwz6LmYiR2/WahqtemKkN46cN+eoYkdvjKnGsmqo6qOWnKNqnJ2aqMqtc8SJ3gFWSSG1UGncrr1I4YgTvXGpyqZzJKLz2kdVbp1TCPXdFNU5qsWp/RrVYZbbZDJZdHSSiocgUyPDjB21/Xmxv6PKYpBRTGGWWxXHxRJrpaxpF0Wd7zdt3GsHXLf7VRTlVo9XZ3zoI1CCJJ+jqPPV33Q7H31EdLHEfxR1vp5c9otttaC2eq3baJkoYkfdm4otl6ASLX4JlyjKrVub3UktHeK3nloUsaMnzov9Tb2971Y2oyi3en+vWP2v9xXd4iOK2FH1YrG/qfcV3T5rVG01G5DAQmy4PcFwPp13a9RlMplQ1m/xoxIQ+pMmt5ERbjfyZDLp+4QqDKrxoF9DtxFNbg1YNfUwbHrSR3Xq3a6vc9t7nVpQNGx6wq2trS3fifeb4uOML/WzKGJH38lFXyjUb4qP8+lqVOXW2SlwJp91cbz2KuGmkiXO5LPO69pHWW71ToHf9tB6/eMcVRBVufWjPleQmIhDna8rZRRTHO63TqWMgIsidvREib6YtTPxrxbo1h9+xaHc6kk2tZi1/nBI/0zOtTR1UcSOnjzQr7O++Y5aHD2VShmfNQ51frHEjrqfdXR05NtEbq+NInb0doLXFDT1PehtIrfXRlFu9TamV8w2NTXll0rwe20UsRNkBKuif1fO+3FUdb6qX4JMb9cXpne25aKInSCjnxVnf8D5s6jaanFHAgux4ZZEETGn90Q5ysqPqvydDWj9KUiYT19K5ZaAEyncBjZOnRYRMzb8nlCU8jQqLM4Eod8NVn3OOMW/M7nsd12DPo0Ki349GxsbfYfZx2GKspPesPN66qtEMXzej/5kVdX5XmwaPq+SFHGKk1JEPZV9JlSSIs5xoo/o1A+3zqU+silIUq7S1Eg+t/N361zqSaM4JGr1pFqxB6Ii5qitqOnXUq2zqlP3AHWdS12Pr9L0nSqdsaDaQOo6x22DFb0cNjU1FcSKOl9VRuO2I60+Wj7IfUn1A+KyyYo+0yJI+yWMnSlL4TeyyklPIMal7MYdCSxUVCkJD9XAc245qm5+fg2mSijl3NVTMK91gaLYNrWU89d3UlT0BEvYu5UE/RteazK5UQ2pMHZ7Cnr+ehLIb5FMvREbhqDnrycQ/ajOfRi7PQU5d71hVywm9ORnGIKcv96wKxY7xXbzKaegcaOPTC12Xn67+ZTbTOq2UteSqoSZ/N1SRjFVwkyvWSkj4CohyPmnUqn8SJli6wOFWW5Fgp1/MpnMn78ql17vC5JcL5egdb46d3VuXrEetzpfbyeoEed6DOmJNlWOwyoHxc7dORNBrTfW3t6evwerc1V1aJiJw2Ln73zQqK9Vp74PlXBQ9+Uw69BUKiVtbW3S0tIibW1tBfdJPTESpO8U5oMMNbpITYF1W/tPH1lVLDEY9oMMtdRES0uLtLa2us5QKaXvpPoocXnYGHcksFAxat2noA1TZxLFOQRzOrsTzkRLS0tJT1LUTVqkcPHf6exOOBOlXntnAk6/aauF88NMYqkGQhBBhzerhl0YCz8nEonA33FXV1fRzrn6fsK4MZcaO+3t7UWfGKmyHcbolKDlVq9PijWYw+rMlBI7evLQr8EcdDHXcghabp2dAr9Yc9t1sVJKrfOdomyAllpunaIexVRKne8myhFwpdb5Iu4P7HRhltvpxI7e3nETdBHmcii13Lo9sHOKW52fSqVc1xtzfm9hXnf194qV22w26zkC0fm9hZ04DHLtM5mM6whEZ1s+zDIr4r35jPOaltJ3Cut+67Xpkls9pH/OYuU8rPjx2nzGbb3UoH2nsMuu7UhgoWL0p0NBn5CpBqjX/GF9R5xKJlH85oN7UZWsvmC7XpnpSaxKDzEu9dqLHBnpoK63nrxS1P9XOgHnNx98JsIaWq+vm1Cu6xTm0PrpxE4xYQ2tL7Xc+i3U7vydYTwVLjV29CfbXp9X3yWskkott/ooMq9Y039npZPm06nznYrt2FZJ5Si3xXZsq5Ry1PnFdvurpOnU+cXqxLDKrcj02wt+99MgO9CVw3TKbbH7aZzrfH0UnNvnVUn0sEasllJu9VFwbrs9qiR6WAmgUq+9PoLSbbSQSqKHkYBQ9UcikSgY1en2/TuTWH5retXXV3YElt7HUKMJ9RF5bt+/nsTyekAU1oNevX/a3t5ujMhz+/6dSSyvOjOsh+zVggQWKsK59lPQhpFKkPjdVNSuc5XkfLIRpGGk7xbhdUNXO+NV0nSvvb5WgddnTqfToW39HvSJkVMmkym4Qfgt8l5u+lPS6SSxnA0P/eZX6eTbdGNH59VwCmNdhemUW+cae86F5sOcmlRq7DinZzhHIqrdQ/22Jy+X6ZRb5yg4PXay2WzRqT7lNJ3YcRPFWlLlKLci0Y1immmdr0Q1Am46db661m7ro+gPi+Ja5/vtTBZmInc65dZvVzi9To1jne8nzJHaIuUrt0rYHfhyXnuRcJI/Iv4P8lV5cEsCOe+3zrolrGnL6rq77fTpt5C/XtbdknBhTFtW9aVbvOiJLa86Xf3cq53vt2EATCSwUBF6wmA6c4DDXCvKSa+gShm6qjeKolxEcLrXXt8pKcpFKPXFa0u9nnrjs7W1Vdrb241FOCt9Y9AbANOZMqone9rb240dkcL4TqYbO873q3Uuwpw2O91yK2Kus6DOX3+aGUZ5nm7sZLNZI06cvyOs2Jluue3p6TGmEqjF3cOcsjyT2HEKM1nu9jdnct30ZEaYC8nOpM7XhZksd/7N6ZRb9V0lEon8TngdHR2+D5HKbbqxo498amlpye/up68NFOc6X9XvjY2N+Z0Vk8lkSTufzdRM2wtOYa7zKVK+citiTmEOowNf7msf5jqffqMfi41adt5vneupVTppXmz0Y7GRp3pbTR8BpbfzK6nYyFm/kafpdLpg/U/n6K04bHphCxJYKDu9UZHNZkuaA6wq1yh3QnJm8UtpGDU1NUWavJrJtVcLW0eZvHI+ASp13bNMJlPQmVc3wzAaRfqC09NZ98xtt6REIhHKdICZxI7IkYaTMxGkvsswOsMzKbciUrCFuroWYT8Nnkns6I2jMGOnHOVW70CHXW5nGju6KBaSnUm5dQp7FNNMY8cp7BFwMym3XuvAuO3YVgkzjR2vdWDcdmyrhJmUW+foVf0IOwE03Tpfp+69YW20U85yqyddwmp/lvPaq2RuWH2XYkl6fTkTN15reoVRblWcen3Pqk7ySwR6rQfntktnuanr5tWmVeXAqw7xWg8urDq/mpDAQtm5LURXSsMoyuGT6kbqfAoUtGEU9dBPm6+9iPsCktNpGGUyGUmlUpJKpUIbSeC2gOd0G0bq3MNIPigzjR0lm83mzz3MHTdnUm6dwjx39ffKFTvq+oc5gqZc5VbkSMyFGffljh0RyY+oCUO5yq2iEqFh3QvKGTsiR763sB4ilaPcqsS/305clVKO2FHJZ6+duCqlXOU2mUzmr32QDUnKpZx1vnpvWA+LRMpfbpPJZGi795X72oscibuwEhDqGnsJuhh4Op3Or58V1rkHObdin0/p6enJn39Y7bVii9wHXcg/k8lIV1dXfi27qPteNiKBhbJTNzG/OcBhNpBLoW5ibjfSmU4tCYPN117kyDV2GwIc9g6U06GusbMhEPYOlNNlc+zYXm5tjx2by20lYifM5GG5y202mw21jJc7dsK89raXW+r86NgeOzbX+bZfezX6yGuUbJBdNqOiT/MutpB8HKm6xWudSLUOXVgbERzLSGChIrwqflsaRl6NYFsaRl7/H/drL+J9/rY0jNzY0jCyOXaqtdzaHjs2lNtqjR0byq2I3bFTreXWhtip1nJre+xQbitLrbdVbBdNv2lsUclms8aO527UKCe/3xEVtUSAX51YLIEVx7rURiSwEDobGkZ+bGgYebH92tvQMPJiQ8PIj+2xY3O5tT12bC63InbHju3l1ubYsb3c2h47Npdb22OHcltZfmsUqgSW1yihMKdZuym2RINKYLm9Jp1OSyKRiPQ7KTblT8WN13ttrEvjiAQWIkHDKDq2X3saRtGxPXZsLre2x47N5VbE7tixvdzaHDu2l1vbY8fmcmt77FBuo+G3DpO+U3Rcy7LXOlN6XRTnsqxi3kmVB9viKa5IYCEyNIyiY/u1p2EUHdtjx+Zya3vs2FxuReyOHdvLrc2xY3u5tT12bC63tscO5TZ8apqbM4FlQ/JK5OhOuHoCy5bklcjRnXB1JK/KjwQWIkXDKDq2X3saRtGxPXZsLre2x47N5VbE7tixvdzaHDu2l1vbY8fmcmt77FBuw+dMYNmSvBI5ulOhSmDZlLwSKVzDi+RVZZDAQuRU5WRDxepG3RhsqFidbL/26sZgW6NI5GjDyNabmu2xY3O5tT12bC63InbHju3l1ubYsb3c2h47Npdb22OHchsuPYFlU/JKxExg2Za8EjETWCSvKocEFmIhnU5bUbF6cc7VtgnXPjrZbNbqmxqxEx3bY8fmay9i9/lTbqNje7kldqJje+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/X2pqako65syZk3+/+r9FixZF+CkAAMCxjAQWAABAlevs7JQ5c+YUHCoxVVdXV/Cz5ubm/Pvr6uqktrZWent7I/wUAADgWEYCCwAA4BilElgkpgAAQNyRwAIAADhGkcACAAC2IIEFAABwjAqawPJ6nfr/gYEBmT9/vsyaNSv/fw0NDdLX1yciIv39/ZJIJKS2tlZqamqktrZWEomE76LwnZ2dUldXZ0xz7OzsnPmHBgAAViKBBQAAcIwqVwJLJZpmzZplJLFqa2ulu7s7n7iqq6szfl5XV+f69xoaGozF5PVEViKRKNvnBwAA9iCBBQAAcIwqZwKrv78///99fX35pJXbz3t7e/M/d46qam5uLvo7GYkFAMCxhwQWAADAMapcCSw90aQsWrTI9+eJREJqamqM3Q77+/uNaYlOnZ2dviO3AABA9SKBBQAAcIwqVwLLTW9vr+/P58+fn58iqKikV0NDg+t7BgYGfH8nAACoXiSwAAAAjlFxS2Cp/wtyAACAYwsJLAAAgGNU3BJYc+bMyS8GP2fOHN8DAAAcW0hgAQAAHKPilsByWxcLAABAhAQWAADAMStuCSz1fyzSDgAAnEhgAQAAHKPilsDq6+srek7FzhUAAFQnElgAAADHqLglsEREGhoapKamRmprawv+XrFdCgEAQPUigQUAAHCMimMCa2BgQOrq6vLvraurkzlz5khtbW0+sdXX11fCpwQAANWABBYAAMAxKo4JLKWzs9NIZM2aNUsSiYT09/cH+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/W+/uSfUzNwcRwAAAABJRU5ErkJggg==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21" name="AutoShape 7" descr="https://lh6.googleusercontent.com/6K10QGB_k-lG9J6Byyx8HPesyJSwVexX-0pdUKzDs13DKn-1pGcAE3fF8M-uujH2TcrMjjf3Wk_7myX0gOSJU2v3L4LddObDGCiWo57gxLhRa-YgJWijl5AtjxXX20lXXJ72APJi"/>
          <p:cNvSpPr>
            <a:spLocks noChangeAspect="1" noChangeArrowheads="1"/>
          </p:cNvSpPr>
          <p:nvPr/>
        </p:nvSpPr>
        <p:spPr bwMode="auto">
          <a:xfrm>
            <a:off x="282575" y="-876300"/>
            <a:ext cx="59436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22" name="AutoShape 9" descr="https://lh6.googleusercontent.com/6K10QGB_k-lG9J6Byyx8HPesyJSwVexX-0pdUKzDs13DKn-1pGcAE3fF8M-uujH2TcrMjjf3Wk_7myX0gOSJU2v3L4LddObDGCiWo57gxLhRa-YgJWijl5AtjxXX20lXXJ72APJi"/>
          <p:cNvSpPr>
            <a:spLocks noChangeAspect="1" noChangeArrowheads="1"/>
          </p:cNvSpPr>
          <p:nvPr/>
        </p:nvSpPr>
        <p:spPr bwMode="auto">
          <a:xfrm>
            <a:off x="434975" y="-504928"/>
            <a:ext cx="59436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19" name="Content Placeholder 2"/>
          <p:cNvSpPr txBox="1">
            <a:spLocks/>
          </p:cNvSpPr>
          <p:nvPr/>
        </p:nvSpPr>
        <p:spPr bwMode="auto">
          <a:xfrm>
            <a:off x="514783" y="1161713"/>
            <a:ext cx="10291762" cy="4496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chemeClr val="tx1"/>
              </a:buClr>
              <a:defRPr/>
            </a:pPr>
            <a:r>
              <a:rPr lang="en-US" sz="2000" b="1" dirty="0">
                <a:solidFill>
                  <a:srgbClr val="FF0000"/>
                </a:solidFill>
                <a:latin typeface="Calibri" pitchFamily="34" charset="0"/>
                <a:ea typeface="Times New Roman"/>
                <a:cs typeface="Times New Roman"/>
              </a:rPr>
              <a:t>WiFiMon wiki page: 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https://wiki.geant.org/display/WIF</a:t>
            </a:r>
            <a:r>
              <a:rPr lang="en-US" sz="2000" i="1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 </a:t>
            </a:r>
            <a:endParaRPr lang="en-US" sz="2000" dirty="0">
              <a:solidFill>
                <a:schemeClr val="tx1"/>
              </a:solidFill>
              <a:latin typeface="Calibri" pitchFamily="34" charset="0"/>
              <a:ea typeface="Times New Roman"/>
              <a:cs typeface="Times New Roman"/>
            </a:endParaRPr>
          </a:p>
        </p:txBody>
      </p:sp>
      <p:sp>
        <p:nvSpPr>
          <p:cNvPr id="24" name="Content Placeholder 2"/>
          <p:cNvSpPr txBox="1">
            <a:spLocks/>
          </p:cNvSpPr>
          <p:nvPr/>
        </p:nvSpPr>
        <p:spPr bwMode="auto">
          <a:xfrm>
            <a:off x="514783" y="2089635"/>
            <a:ext cx="10291762" cy="4496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chemeClr val="tx1"/>
              </a:buClr>
              <a:defRPr/>
            </a:pPr>
            <a:r>
              <a:rPr lang="en-US" sz="2000" b="1" dirty="0">
                <a:solidFill>
                  <a:srgbClr val="FF0000"/>
                </a:solidFill>
                <a:latin typeface="Calibri" pitchFamily="34" charset="0"/>
                <a:ea typeface="Times New Roman"/>
                <a:cs typeface="Times New Roman"/>
              </a:rPr>
              <a:t>WiFiMon code: 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https://bitbucket.software.geant.org/projects/WFMON/repos/agent/browse</a:t>
            </a:r>
          </a:p>
        </p:txBody>
      </p:sp>
      <p:sp>
        <p:nvSpPr>
          <p:cNvPr id="25" name="Content Placeholder 2"/>
          <p:cNvSpPr txBox="1">
            <a:spLocks/>
          </p:cNvSpPr>
          <p:nvPr/>
        </p:nvSpPr>
        <p:spPr bwMode="auto">
          <a:xfrm>
            <a:off x="514783" y="3255284"/>
            <a:ext cx="10291762" cy="4496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  <a:defRPr/>
            </a:pPr>
            <a:r>
              <a:rPr lang="en-US" sz="2000" b="1" dirty="0">
                <a:solidFill>
                  <a:srgbClr val="FF0000"/>
                </a:solidFill>
                <a:latin typeface="Calibri" pitchFamily="34" charset="0"/>
                <a:ea typeface="Times New Roman"/>
                <a:cs typeface="Times New Roman"/>
              </a:rPr>
              <a:t>HW Probe image: 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https://wiki.geant.org/display/WIF/03+WiFiMon+Hardware+Probes+Installation+Guide</a:t>
            </a:r>
          </a:p>
        </p:txBody>
      </p:sp>
      <p:sp>
        <p:nvSpPr>
          <p:cNvPr id="26" name="Content Placeholder 2"/>
          <p:cNvSpPr txBox="1">
            <a:spLocks/>
          </p:cNvSpPr>
          <p:nvPr/>
        </p:nvSpPr>
        <p:spPr bwMode="auto">
          <a:xfrm>
            <a:off x="535565" y="4637274"/>
            <a:ext cx="10291762" cy="4496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  <a:defRPr/>
            </a:pPr>
            <a:r>
              <a:rPr lang="en-US" sz="2000" b="1" dirty="0">
                <a:solidFill>
                  <a:srgbClr val="FF0000"/>
                </a:solidFill>
                <a:latin typeface="Calibri" pitchFamily="34" charset="0"/>
                <a:ea typeface="Times New Roman"/>
                <a:cs typeface="Times New Roman"/>
              </a:rPr>
              <a:t>Publications and Presentations: 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https://wiki.geant.org/display/WIF/WiFiMon+Publications</a:t>
            </a:r>
          </a:p>
        </p:txBody>
      </p:sp>
    </p:spTree>
    <p:extLst>
      <p:ext uri="{BB962C8B-B14F-4D97-AF65-F5344CB8AC3E}">
        <p14:creationId xmlns:p14="http://schemas.microsoft.com/office/powerpoint/2010/main" val="2983649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2281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41686" y="421942"/>
            <a:ext cx="9894723" cy="430909"/>
          </a:xfrm>
        </p:spPr>
        <p:txBody>
          <a:bodyPr>
            <a:noAutofit/>
          </a:bodyPr>
          <a:lstStyle/>
          <a:p>
            <a:r>
              <a:rPr lang="en-GB" sz="3600" dirty="0" err="1">
                <a:latin typeface="Calibri" pitchFamily="34" charset="0"/>
                <a:cs typeface="Times New Roman" pitchFamily="18" charset="0"/>
              </a:rPr>
              <a:t>WiFiMon</a:t>
            </a:r>
            <a:r>
              <a:rPr lang="en-GB" sz="3600" dirty="0">
                <a:latin typeface="Calibri  "/>
                <a:cs typeface="Times New Roman" pitchFamily="18" charset="0"/>
              </a:rPr>
              <a:t>: </a:t>
            </a:r>
            <a:r>
              <a:rPr lang="en-GB" sz="3600" dirty="0">
                <a:latin typeface="Calibri" pitchFamily="34" charset="0"/>
                <a:cs typeface="Times New Roman" pitchFamily="18" charset="0"/>
              </a:rPr>
              <a:t>Introduction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2055" y="2115551"/>
            <a:ext cx="8833660" cy="1092603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2100" i="1" dirty="0">
                <a:cs typeface="Times New Roman" pitchFamily="18" charset="0"/>
              </a:rPr>
              <a:t>“…Is it possible to gather data from multiple sources, including browser-based measurements, in addition to traditional monitoring, and extract meaningful information on the performance of a </a:t>
            </a:r>
            <a:r>
              <a:rPr lang="en-GB" sz="2100" i="1" dirty="0" err="1">
                <a:cs typeface="Times New Roman" pitchFamily="18" charset="0"/>
              </a:rPr>
              <a:t>WiFi</a:t>
            </a:r>
            <a:r>
              <a:rPr lang="en-GB" sz="2100" i="1" dirty="0">
                <a:cs typeface="Times New Roman" pitchFamily="18" charset="0"/>
              </a:rPr>
              <a:t> network from that data?…”</a:t>
            </a:r>
            <a:r>
              <a:rPr lang="en-US" sz="2100" i="1" dirty="0">
                <a:cs typeface="Times New Roman" pitchFamily="18" charset="0"/>
              </a:rPr>
              <a:t> </a:t>
            </a:r>
            <a:endParaRPr lang="en-GB" sz="2100" i="1" dirty="0"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8831" y="1402268"/>
            <a:ext cx="2843080" cy="492438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en-GB" sz="2400" b="1" dirty="0">
                <a:latin typeface="Calibri" pitchFamily="34" charset="0"/>
                <a:cs typeface="Times New Roman" pitchFamily="18" charset="0"/>
              </a:rPr>
              <a:t>Mission Statement:</a:t>
            </a:r>
            <a:r>
              <a:rPr lang="en-GB" dirty="0">
                <a:latin typeface="Calibri" pitchFamily="34" charset="0"/>
                <a:cs typeface="Times New Roman" pitchFamily="18" charset="0"/>
              </a:rPr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8389375-3408-49B4-89FD-B245E3548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2055" y="3544216"/>
            <a:ext cx="8405968" cy="226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3523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02972" y="145830"/>
            <a:ext cx="9894723" cy="430909"/>
          </a:xfrm>
        </p:spPr>
        <p:txBody>
          <a:bodyPr>
            <a:noAutofit/>
          </a:bodyPr>
          <a:lstStyle/>
          <a:p>
            <a:r>
              <a:rPr lang="en-GB" sz="3600" dirty="0" err="1">
                <a:latin typeface="Calibri" pitchFamily="34" charset="0"/>
                <a:cs typeface="Times New Roman" pitchFamily="18" charset="0"/>
              </a:rPr>
              <a:t>WiFiMon</a:t>
            </a:r>
            <a:r>
              <a:rPr lang="en-GB" sz="3600" dirty="0">
                <a:latin typeface="Calibri" pitchFamily="34" charset="0"/>
                <a:cs typeface="Times New Roman" pitchFamily="18" charset="0"/>
              </a:rPr>
              <a:t> - Problem statement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70148" y="1093607"/>
            <a:ext cx="9466675" cy="141576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2100" b="1" dirty="0"/>
              <a:t>At present, information for wireless networks can be reported in three ways: </a:t>
            </a:r>
          </a:p>
          <a:p>
            <a:pPr marL="380990" indent="-380990">
              <a:buFont typeface="Arial"/>
              <a:buChar char="•"/>
            </a:pPr>
            <a:r>
              <a:rPr lang="en-GB" sz="2100" dirty="0"/>
              <a:t>Mobile End-User Device</a:t>
            </a:r>
          </a:p>
          <a:p>
            <a:pPr marL="380990" indent="-380990">
              <a:buFont typeface="Arial"/>
              <a:buChar char="•"/>
            </a:pPr>
            <a:r>
              <a:rPr lang="en-GB" sz="2100" dirty="0"/>
              <a:t>Wireless Access Points (WAP) / </a:t>
            </a:r>
            <a:r>
              <a:rPr lang="en-GB" sz="2100" dirty="0" err="1"/>
              <a:t>WiFi</a:t>
            </a:r>
            <a:r>
              <a:rPr lang="en-GB" sz="2100" dirty="0"/>
              <a:t>-Controller</a:t>
            </a:r>
          </a:p>
          <a:p>
            <a:pPr marL="380990" indent="-380990">
              <a:buFont typeface="Arial"/>
              <a:buChar char="•"/>
            </a:pPr>
            <a:r>
              <a:rPr lang="en-GB" sz="2100" dirty="0"/>
              <a:t>Network Management Systems (NMS)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79336" y="2988373"/>
            <a:ext cx="9341993" cy="141576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2100" b="1" dirty="0"/>
              <a:t>These sources “only” allow determining if the wireless network is OK overall, </a:t>
            </a:r>
          </a:p>
          <a:p>
            <a:r>
              <a:rPr lang="en-GB" sz="2100" b="1" dirty="0"/>
              <a:t>e.g., up/down </a:t>
            </a:r>
          </a:p>
          <a:p>
            <a:pPr marL="380990" indent="-380990">
              <a:buFont typeface="Arial"/>
              <a:buChar char="•"/>
            </a:pPr>
            <a:r>
              <a:rPr lang="en-GB" sz="2100" dirty="0"/>
              <a:t>H/W probes collect performance measurements but are installed at fixed locations.  We can improve our view via crowdsourced measurements.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45896" y="4720910"/>
            <a:ext cx="9341993" cy="446272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2100" dirty="0"/>
              <a:t>-</a:t>
            </a:r>
            <a:r>
              <a:rPr lang="en-GB" sz="2100" b="1" dirty="0"/>
              <a:t> WiFiMon</a:t>
            </a:r>
            <a:r>
              <a:rPr lang="en-GB" sz="2100" dirty="0"/>
              <a:t> </a:t>
            </a:r>
            <a:r>
              <a:rPr lang="en-GB" sz="2100" dirty="0" err="1"/>
              <a:t>vs</a:t>
            </a:r>
            <a:r>
              <a:rPr lang="en-GB" sz="2100" dirty="0"/>
              <a:t> </a:t>
            </a:r>
            <a:r>
              <a:rPr lang="en-GB" sz="2100" b="1" dirty="0" err="1"/>
              <a:t>Ookla</a:t>
            </a:r>
            <a:r>
              <a:rPr lang="en-GB" sz="2100" b="1" dirty="0"/>
              <a:t> </a:t>
            </a:r>
            <a:r>
              <a:rPr lang="en-GB" sz="2100" b="1" dirty="0" err="1"/>
              <a:t>Speedtest</a:t>
            </a:r>
            <a:r>
              <a:rPr lang="en-GB" sz="2100" b="1" dirty="0"/>
              <a:t>: </a:t>
            </a:r>
            <a:r>
              <a:rPr lang="en-GB" sz="2100" dirty="0"/>
              <a:t>WiFiMon is </a:t>
            </a:r>
            <a:r>
              <a:rPr lang="en-GB" sz="2100" b="1" dirty="0">
                <a:solidFill>
                  <a:srgbClr val="FF0000"/>
                </a:solidFill>
              </a:rPr>
              <a:t>transparent</a:t>
            </a:r>
            <a:r>
              <a:rPr lang="en-GB" sz="2100" dirty="0"/>
              <a:t> to the end user.</a:t>
            </a:r>
            <a:endParaRPr lang="en-GB" sz="21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045896" y="5063272"/>
            <a:ext cx="9341993" cy="446272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2100" dirty="0"/>
              <a:t>- WiFiMon is </a:t>
            </a:r>
            <a:r>
              <a:rPr lang="en-GB" sz="2100" b="1" dirty="0">
                <a:solidFill>
                  <a:srgbClr val="FF0000"/>
                </a:solidFill>
              </a:rPr>
              <a:t>open source </a:t>
            </a:r>
            <a:r>
              <a:rPr lang="en-GB" sz="2100" dirty="0"/>
              <a:t>and reports results as experienced by end users.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45895" y="5390318"/>
            <a:ext cx="9341993" cy="446272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2100" dirty="0"/>
              <a:t>- In WiFiMon, measurements are correlated with </a:t>
            </a:r>
            <a:r>
              <a:rPr lang="en-GB" sz="2100" b="1" dirty="0">
                <a:solidFill>
                  <a:srgbClr val="FF0000"/>
                </a:solidFill>
              </a:rPr>
              <a:t>RADIUS/DHCP logs </a:t>
            </a:r>
            <a:r>
              <a:rPr lang="en-GB" sz="2100" dirty="0"/>
              <a:t>information.</a:t>
            </a:r>
          </a:p>
        </p:txBody>
      </p:sp>
      <p:sp>
        <p:nvSpPr>
          <p:cNvPr id="2" name="Rectangle 1"/>
          <p:cNvSpPr/>
          <p:nvPr/>
        </p:nvSpPr>
        <p:spPr>
          <a:xfrm>
            <a:off x="899212" y="4720910"/>
            <a:ext cx="9239290" cy="1115680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8936067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/>
        </p:nvSpPr>
        <p:spPr>
          <a:xfrm>
            <a:off x="11061096" y="6405561"/>
            <a:ext cx="740833" cy="274411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ctr" anchorCtr="0">
            <a:noAutofit/>
          </a:bodyPr>
          <a:lstStyle/>
          <a:p>
            <a:pPr algn="r">
              <a:buClr>
                <a:srgbClr val="898989"/>
              </a:buClr>
              <a:buSzPct val="25000"/>
            </a:pPr>
            <a:fld id="{00000000-1234-1234-1234-123412341234}" type="slidenum">
              <a:rPr lang="en-GB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Clr>
                  <a:srgbClr val="898989"/>
                </a:buClr>
                <a:buSzPct val="25000"/>
              </a:pPr>
              <a:t>4</a:t>
            </a:fld>
            <a:endParaRPr lang="en-GB" sz="1200" dirty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694363" y="427753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ctr" anchorCtr="0">
            <a:noAutofit/>
          </a:bodyPr>
          <a:lstStyle/>
          <a:p>
            <a:pPr>
              <a:spcBef>
                <a:spcPts val="0"/>
              </a:spcBef>
              <a:buClr>
                <a:srgbClr val="004361"/>
              </a:buClr>
              <a:buSzPct val="25000"/>
            </a:pPr>
            <a:r>
              <a:rPr lang="en-GB" sz="3600" dirty="0" err="1">
                <a:latin typeface="Calibri" pitchFamily="34" charset="0"/>
                <a:cs typeface="Times New Roman" pitchFamily="18" charset="0"/>
                <a:sym typeface="Calibri"/>
              </a:rPr>
              <a:t>WiFiMon</a:t>
            </a:r>
            <a:r>
              <a:rPr lang="en-GB" sz="3600" dirty="0"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GB" sz="3600" dirty="0">
                <a:solidFill>
                  <a:srgbClr val="004361"/>
                </a:solidFill>
                <a:latin typeface="Calibri"/>
                <a:ea typeface="Calibri"/>
                <a:cs typeface="Calibri"/>
                <a:sym typeface="Calibri"/>
              </a:rPr>
              <a:t>Data Flow</a:t>
            </a:r>
          </a:p>
        </p:txBody>
      </p:sp>
      <p:sp>
        <p:nvSpPr>
          <p:cNvPr id="166" name="Shape 166"/>
          <p:cNvSpPr/>
          <p:nvPr/>
        </p:nvSpPr>
        <p:spPr>
          <a:xfrm>
            <a:off x="469565" y="1248055"/>
            <a:ext cx="2690730" cy="854589"/>
          </a:xfrm>
          <a:prstGeom prst="homePlate">
            <a:avLst>
              <a:gd name="adj" fmla="val 22527"/>
            </a:avLst>
          </a:prstGeom>
          <a:ln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1731" tIns="55865" rIns="111731" bIns="55865" anchor="ctr" anchorCtr="0">
            <a:noAutofit/>
          </a:bodyPr>
          <a:lstStyle/>
          <a:p>
            <a:pPr lvl="0" algn="ctr">
              <a:buClr>
                <a:schemeClr val="dk1"/>
              </a:buClr>
              <a:buSzPct val="25000"/>
            </a:pPr>
            <a:r>
              <a:rPr lang="en-GB" sz="2000" b="1" dirty="0">
                <a:ea typeface="Calibri"/>
                <a:cs typeface="Calibri"/>
                <a:sym typeface="Calibri"/>
              </a:rPr>
              <a:t>PERFORMANCE DATA</a:t>
            </a:r>
          </a:p>
        </p:txBody>
      </p:sp>
      <p:sp>
        <p:nvSpPr>
          <p:cNvPr id="168" name="Shape 168"/>
          <p:cNvSpPr/>
          <p:nvPr/>
        </p:nvSpPr>
        <p:spPr>
          <a:xfrm>
            <a:off x="3505200" y="1246833"/>
            <a:ext cx="3328397" cy="871364"/>
          </a:xfrm>
          <a:custGeom>
            <a:avLst/>
            <a:gdLst>
              <a:gd name="connsiteX0" fmla="*/ 0 w 3334125"/>
              <a:gd name="connsiteY0" fmla="*/ 0 h 871364"/>
              <a:gd name="connsiteX1" fmla="*/ 3170291 w 3334125"/>
              <a:gd name="connsiteY1" fmla="*/ 0 h 871364"/>
              <a:gd name="connsiteX2" fmla="*/ 3334125 w 3334125"/>
              <a:gd name="connsiteY2" fmla="*/ 435682 h 871364"/>
              <a:gd name="connsiteX3" fmla="*/ 3170291 w 3334125"/>
              <a:gd name="connsiteY3" fmla="*/ 871364 h 871364"/>
              <a:gd name="connsiteX4" fmla="*/ 0 w 3334125"/>
              <a:gd name="connsiteY4" fmla="*/ 871364 h 871364"/>
              <a:gd name="connsiteX5" fmla="*/ 163834 w 3334125"/>
              <a:gd name="connsiteY5" fmla="*/ 435682 h 871364"/>
              <a:gd name="connsiteX6" fmla="*/ 0 w 3334125"/>
              <a:gd name="connsiteY6" fmla="*/ 0 h 871364"/>
              <a:gd name="connsiteX0" fmla="*/ 0 w 3205788"/>
              <a:gd name="connsiteY0" fmla="*/ 0 h 871364"/>
              <a:gd name="connsiteX1" fmla="*/ 3170291 w 3205788"/>
              <a:gd name="connsiteY1" fmla="*/ 0 h 871364"/>
              <a:gd name="connsiteX2" fmla="*/ 3205788 w 3205788"/>
              <a:gd name="connsiteY2" fmla="*/ 491829 h 871364"/>
              <a:gd name="connsiteX3" fmla="*/ 3170291 w 3205788"/>
              <a:gd name="connsiteY3" fmla="*/ 871364 h 871364"/>
              <a:gd name="connsiteX4" fmla="*/ 0 w 3205788"/>
              <a:gd name="connsiteY4" fmla="*/ 871364 h 871364"/>
              <a:gd name="connsiteX5" fmla="*/ 163834 w 3205788"/>
              <a:gd name="connsiteY5" fmla="*/ 435682 h 871364"/>
              <a:gd name="connsiteX6" fmla="*/ 0 w 3205788"/>
              <a:gd name="connsiteY6" fmla="*/ 0 h 871364"/>
              <a:gd name="connsiteX0" fmla="*/ 0 w 3181725"/>
              <a:gd name="connsiteY0" fmla="*/ 0 h 871364"/>
              <a:gd name="connsiteX1" fmla="*/ 3170291 w 3181725"/>
              <a:gd name="connsiteY1" fmla="*/ 0 h 871364"/>
              <a:gd name="connsiteX2" fmla="*/ 3181725 w 3181725"/>
              <a:gd name="connsiteY2" fmla="*/ 531935 h 871364"/>
              <a:gd name="connsiteX3" fmla="*/ 3170291 w 3181725"/>
              <a:gd name="connsiteY3" fmla="*/ 871364 h 871364"/>
              <a:gd name="connsiteX4" fmla="*/ 0 w 3181725"/>
              <a:gd name="connsiteY4" fmla="*/ 871364 h 871364"/>
              <a:gd name="connsiteX5" fmla="*/ 163834 w 3181725"/>
              <a:gd name="connsiteY5" fmla="*/ 435682 h 871364"/>
              <a:gd name="connsiteX6" fmla="*/ 0 w 3181725"/>
              <a:gd name="connsiteY6" fmla="*/ 0 h 871364"/>
              <a:gd name="connsiteX0" fmla="*/ 0 w 3173704"/>
              <a:gd name="connsiteY0" fmla="*/ 0 h 871364"/>
              <a:gd name="connsiteX1" fmla="*/ 3170291 w 3173704"/>
              <a:gd name="connsiteY1" fmla="*/ 0 h 871364"/>
              <a:gd name="connsiteX2" fmla="*/ 3173704 w 3173704"/>
              <a:gd name="connsiteY2" fmla="*/ 419641 h 871364"/>
              <a:gd name="connsiteX3" fmla="*/ 3170291 w 3173704"/>
              <a:gd name="connsiteY3" fmla="*/ 871364 h 871364"/>
              <a:gd name="connsiteX4" fmla="*/ 0 w 3173704"/>
              <a:gd name="connsiteY4" fmla="*/ 871364 h 871364"/>
              <a:gd name="connsiteX5" fmla="*/ 163834 w 3173704"/>
              <a:gd name="connsiteY5" fmla="*/ 435682 h 871364"/>
              <a:gd name="connsiteX6" fmla="*/ 0 w 3173704"/>
              <a:gd name="connsiteY6" fmla="*/ 0 h 871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3704" h="871364">
                <a:moveTo>
                  <a:pt x="0" y="0"/>
                </a:moveTo>
                <a:lnTo>
                  <a:pt x="3170291" y="0"/>
                </a:lnTo>
                <a:cubicBezTo>
                  <a:pt x="3171429" y="139880"/>
                  <a:pt x="3172566" y="279761"/>
                  <a:pt x="3173704" y="419641"/>
                </a:cubicBezTo>
                <a:cubicBezTo>
                  <a:pt x="3172566" y="570215"/>
                  <a:pt x="3171429" y="720790"/>
                  <a:pt x="3170291" y="871364"/>
                </a:cubicBezTo>
                <a:lnTo>
                  <a:pt x="0" y="871364"/>
                </a:lnTo>
                <a:lnTo>
                  <a:pt x="163834" y="435682"/>
                </a:lnTo>
                <a:lnTo>
                  <a:pt x="0" y="0"/>
                </a:lnTo>
                <a:close/>
              </a:path>
            </a:pathLst>
          </a:custGeom>
          <a:ln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1731" tIns="55865" rIns="111731" bIns="55865" anchor="ctr" anchorCtr="0">
            <a:noAutofit/>
          </a:bodyPr>
          <a:lstStyle/>
          <a:p>
            <a:pPr lvl="0" algn="ctr">
              <a:buClr>
                <a:schemeClr val="dk1"/>
              </a:buClr>
              <a:buSzPct val="25000"/>
            </a:pPr>
            <a:r>
              <a:rPr lang="en-GB" sz="2000" b="1" dirty="0">
                <a:ea typeface="Calibri"/>
                <a:cs typeface="Calibri"/>
                <a:sym typeface="Calibri"/>
              </a:rPr>
              <a:t>ANALYSE DATA</a:t>
            </a:r>
          </a:p>
        </p:txBody>
      </p:sp>
      <p:sp>
        <p:nvSpPr>
          <p:cNvPr id="169" name="Shape 169"/>
          <p:cNvSpPr/>
          <p:nvPr/>
        </p:nvSpPr>
        <p:spPr>
          <a:xfrm>
            <a:off x="7427480" y="3820255"/>
            <a:ext cx="2975811" cy="856307"/>
          </a:xfrm>
          <a:custGeom>
            <a:avLst/>
            <a:gdLst>
              <a:gd name="connsiteX0" fmla="*/ 0 w 2573174"/>
              <a:gd name="connsiteY0" fmla="*/ 0 h 867439"/>
              <a:gd name="connsiteX1" fmla="*/ 2415222 w 2573174"/>
              <a:gd name="connsiteY1" fmla="*/ 0 h 867439"/>
              <a:gd name="connsiteX2" fmla="*/ 2573174 w 2573174"/>
              <a:gd name="connsiteY2" fmla="*/ 433720 h 867439"/>
              <a:gd name="connsiteX3" fmla="*/ 2415222 w 2573174"/>
              <a:gd name="connsiteY3" fmla="*/ 867439 h 867439"/>
              <a:gd name="connsiteX4" fmla="*/ 0 w 2573174"/>
              <a:gd name="connsiteY4" fmla="*/ 867439 h 867439"/>
              <a:gd name="connsiteX5" fmla="*/ 157952 w 2573174"/>
              <a:gd name="connsiteY5" fmla="*/ 433720 h 867439"/>
              <a:gd name="connsiteX6" fmla="*/ 0 w 2573174"/>
              <a:gd name="connsiteY6" fmla="*/ 0 h 867439"/>
              <a:gd name="connsiteX0" fmla="*/ 0 w 2420774"/>
              <a:gd name="connsiteY0" fmla="*/ 0 h 867439"/>
              <a:gd name="connsiteX1" fmla="*/ 2415222 w 2420774"/>
              <a:gd name="connsiteY1" fmla="*/ 0 h 867439"/>
              <a:gd name="connsiteX2" fmla="*/ 2420774 w 2420774"/>
              <a:gd name="connsiteY2" fmla="*/ 433720 h 867439"/>
              <a:gd name="connsiteX3" fmla="*/ 2415222 w 2420774"/>
              <a:gd name="connsiteY3" fmla="*/ 867439 h 867439"/>
              <a:gd name="connsiteX4" fmla="*/ 0 w 2420774"/>
              <a:gd name="connsiteY4" fmla="*/ 867439 h 867439"/>
              <a:gd name="connsiteX5" fmla="*/ 157952 w 2420774"/>
              <a:gd name="connsiteY5" fmla="*/ 433720 h 867439"/>
              <a:gd name="connsiteX6" fmla="*/ 0 w 2420774"/>
              <a:gd name="connsiteY6" fmla="*/ 0 h 867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20774" h="867439">
                <a:moveTo>
                  <a:pt x="0" y="0"/>
                </a:moveTo>
                <a:lnTo>
                  <a:pt x="2415222" y="0"/>
                </a:lnTo>
                <a:cubicBezTo>
                  <a:pt x="2417073" y="144573"/>
                  <a:pt x="2418923" y="289147"/>
                  <a:pt x="2420774" y="433720"/>
                </a:cubicBezTo>
                <a:cubicBezTo>
                  <a:pt x="2418923" y="578293"/>
                  <a:pt x="2417073" y="722866"/>
                  <a:pt x="2415222" y="867439"/>
                </a:cubicBezTo>
                <a:lnTo>
                  <a:pt x="0" y="867439"/>
                </a:lnTo>
                <a:lnTo>
                  <a:pt x="157952" y="433720"/>
                </a:lnTo>
                <a:lnTo>
                  <a:pt x="0" y="0"/>
                </a:lnTo>
                <a:close/>
              </a:path>
            </a:pathLst>
          </a:custGeom>
          <a:ln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1731" tIns="55865" rIns="111731" bIns="55865" anchor="ctr" anchorCtr="0">
            <a:noAutofit/>
          </a:bodyPr>
          <a:lstStyle/>
          <a:p>
            <a:pPr lvl="0" algn="ctr">
              <a:buClr>
                <a:schemeClr val="dk1"/>
              </a:buClr>
              <a:buSzPct val="25000"/>
            </a:pPr>
            <a:r>
              <a:rPr lang="en-GB" sz="2000" b="1" dirty="0">
                <a:ea typeface="Calibri"/>
                <a:cs typeface="Calibri"/>
                <a:sym typeface="Calibri"/>
              </a:rPr>
              <a:t>CONSUME &amp; VISUALIZE DATA</a:t>
            </a:r>
          </a:p>
        </p:txBody>
      </p:sp>
      <p:sp>
        <p:nvSpPr>
          <p:cNvPr id="170" name="Shape 170"/>
          <p:cNvSpPr txBox="1"/>
          <p:nvPr/>
        </p:nvSpPr>
        <p:spPr>
          <a:xfrm>
            <a:off x="322340" y="2234216"/>
            <a:ext cx="2930200" cy="1028048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n-GB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(non) IEEE802.1X / </a:t>
            </a:r>
            <a:r>
              <a:rPr lang="en-GB" sz="15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eduroam</a:t>
            </a:r>
            <a:r>
              <a:rPr lang="en-GB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enabled infrastructures:</a:t>
            </a:r>
          </a:p>
          <a:p>
            <a:pPr>
              <a:buClr>
                <a:schemeClr val="dk1"/>
              </a:buClr>
              <a:buSzPct val="250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End-users: smartphones, laptops</a:t>
            </a:r>
            <a:b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Hardware Probes: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RPi</a:t>
            </a:r>
            <a:endParaRPr lang="en-GB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Shape 171"/>
          <p:cNvSpPr txBox="1"/>
          <p:nvPr/>
        </p:nvSpPr>
        <p:spPr>
          <a:xfrm>
            <a:off x="3160296" y="4819552"/>
            <a:ext cx="4165296" cy="1355872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n-GB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Storage (Elasticsearch)</a:t>
            </a:r>
            <a:b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Filtered RADIUS/DHCP Logs</a:t>
            </a:r>
            <a:b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Correlated Results (persistent data): Performance Data correlated with RADIUS/DHCP logs</a:t>
            </a:r>
          </a:p>
        </p:txBody>
      </p:sp>
      <p:sp>
        <p:nvSpPr>
          <p:cNvPr id="172" name="Shape 172"/>
          <p:cNvSpPr txBox="1"/>
          <p:nvPr/>
        </p:nvSpPr>
        <p:spPr>
          <a:xfrm>
            <a:off x="7093357" y="1135087"/>
            <a:ext cx="3136232" cy="1136708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n-GB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Real Time Analysis:</a:t>
            </a:r>
          </a:p>
          <a:p>
            <a:pPr>
              <a:buClr>
                <a:schemeClr val="dk1"/>
              </a:buClr>
              <a:buSzPct val="250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Performance Data Parsing</a:t>
            </a:r>
          </a:p>
          <a:p>
            <a:pPr indent="8466">
              <a:buClr>
                <a:schemeClr val="dk1"/>
              </a:buClr>
              <a:buSzPct val="100000"/>
              <a:buFont typeface="Calibri"/>
              <a:buChar char="-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Correlation of Performance</a:t>
            </a:r>
            <a:b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Data with Accounting Data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7526493" y="4788505"/>
            <a:ext cx="2471428" cy="731261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n-GB" sz="15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WiFiMon</a:t>
            </a:r>
            <a:r>
              <a:rPr lang="en-GB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GUI:</a:t>
            </a:r>
          </a:p>
          <a:p>
            <a:pPr>
              <a:buClr>
                <a:schemeClr val="dk1"/>
              </a:buClr>
              <a:buSzPct val="250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Visualisation (</a:t>
            </a:r>
            <a:r>
              <a:rPr lang="en-GB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Kibana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for network administrator</a:t>
            </a:r>
          </a:p>
          <a:p>
            <a:pPr>
              <a:buClr>
                <a:schemeClr val="dk1"/>
              </a:buClr>
              <a:buSzPct val="250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User Options</a:t>
            </a:r>
          </a:p>
        </p:txBody>
      </p:sp>
      <p:sp>
        <p:nvSpPr>
          <p:cNvPr id="17" name="Shape 166"/>
          <p:cNvSpPr/>
          <p:nvPr/>
        </p:nvSpPr>
        <p:spPr>
          <a:xfrm>
            <a:off x="469564" y="3820255"/>
            <a:ext cx="2690731" cy="854589"/>
          </a:xfrm>
          <a:prstGeom prst="homePlate">
            <a:avLst>
              <a:gd name="adj" fmla="val 22078"/>
            </a:avLst>
          </a:prstGeom>
          <a:ln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1731" tIns="55865" rIns="111731" bIns="55865" anchor="ctr" anchorCtr="0">
            <a:noAutofit/>
          </a:bodyPr>
          <a:lstStyle/>
          <a:p>
            <a:pPr lvl="0" algn="ctr">
              <a:buClr>
                <a:schemeClr val="dk1"/>
              </a:buClr>
              <a:buSzPct val="25000"/>
            </a:pPr>
            <a:r>
              <a:rPr lang="en-GB" sz="2000" b="1" dirty="0">
                <a:ea typeface="Calibri"/>
                <a:cs typeface="Calibri"/>
                <a:sym typeface="Calibri"/>
              </a:rPr>
              <a:t>ACCOUNTING DATA</a:t>
            </a:r>
          </a:p>
        </p:txBody>
      </p:sp>
      <p:sp>
        <p:nvSpPr>
          <p:cNvPr id="18" name="Shape 170"/>
          <p:cNvSpPr txBox="1"/>
          <p:nvPr/>
        </p:nvSpPr>
        <p:spPr>
          <a:xfrm>
            <a:off x="400946" y="4836631"/>
            <a:ext cx="2432891" cy="466044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n-GB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RADIUS/DHCP Logs:</a:t>
            </a:r>
          </a:p>
          <a:p>
            <a:pPr>
              <a:buClr>
                <a:schemeClr val="dk1"/>
              </a:buClr>
              <a:buSzPct val="250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Data Filtering (</a:t>
            </a:r>
            <a:r>
              <a:rPr lang="en-GB" sz="15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Logstash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sp>
        <p:nvSpPr>
          <p:cNvPr id="4" name="Chevron 3"/>
          <p:cNvSpPr/>
          <p:nvPr/>
        </p:nvSpPr>
        <p:spPr>
          <a:xfrm>
            <a:off x="3497179" y="3820255"/>
            <a:ext cx="3556072" cy="854589"/>
          </a:xfrm>
          <a:custGeom>
            <a:avLst/>
            <a:gdLst>
              <a:gd name="connsiteX0" fmla="*/ 0 w 2727158"/>
              <a:gd name="connsiteY0" fmla="*/ 0 h 854589"/>
              <a:gd name="connsiteX1" fmla="*/ 2299864 w 2727158"/>
              <a:gd name="connsiteY1" fmla="*/ 0 h 854589"/>
              <a:gd name="connsiteX2" fmla="*/ 2727158 w 2727158"/>
              <a:gd name="connsiteY2" fmla="*/ 427295 h 854589"/>
              <a:gd name="connsiteX3" fmla="*/ 2299864 w 2727158"/>
              <a:gd name="connsiteY3" fmla="*/ 854589 h 854589"/>
              <a:gd name="connsiteX4" fmla="*/ 0 w 2727158"/>
              <a:gd name="connsiteY4" fmla="*/ 854589 h 854589"/>
              <a:gd name="connsiteX5" fmla="*/ 427295 w 2727158"/>
              <a:gd name="connsiteY5" fmla="*/ 427295 h 854589"/>
              <a:gd name="connsiteX6" fmla="*/ 0 w 2727158"/>
              <a:gd name="connsiteY6" fmla="*/ 0 h 854589"/>
              <a:gd name="connsiteX0" fmla="*/ 0 w 2727158"/>
              <a:gd name="connsiteY0" fmla="*/ 0 h 854589"/>
              <a:gd name="connsiteX1" fmla="*/ 2299864 w 2727158"/>
              <a:gd name="connsiteY1" fmla="*/ 0 h 854589"/>
              <a:gd name="connsiteX2" fmla="*/ 2727158 w 2727158"/>
              <a:gd name="connsiteY2" fmla="*/ 427295 h 854589"/>
              <a:gd name="connsiteX3" fmla="*/ 2299864 w 2727158"/>
              <a:gd name="connsiteY3" fmla="*/ 854589 h 854589"/>
              <a:gd name="connsiteX4" fmla="*/ 0 w 2727158"/>
              <a:gd name="connsiteY4" fmla="*/ 854589 h 854589"/>
              <a:gd name="connsiteX5" fmla="*/ 122495 w 2727158"/>
              <a:gd name="connsiteY5" fmla="*/ 419274 h 854589"/>
              <a:gd name="connsiteX6" fmla="*/ 0 w 2727158"/>
              <a:gd name="connsiteY6" fmla="*/ 0 h 854589"/>
              <a:gd name="connsiteX0" fmla="*/ 0 w 2727158"/>
              <a:gd name="connsiteY0" fmla="*/ 0 h 854589"/>
              <a:gd name="connsiteX1" fmla="*/ 2299864 w 2727158"/>
              <a:gd name="connsiteY1" fmla="*/ 0 h 854589"/>
              <a:gd name="connsiteX2" fmla="*/ 2727158 w 2727158"/>
              <a:gd name="connsiteY2" fmla="*/ 427295 h 854589"/>
              <a:gd name="connsiteX3" fmla="*/ 2299864 w 2727158"/>
              <a:gd name="connsiteY3" fmla="*/ 854589 h 854589"/>
              <a:gd name="connsiteX4" fmla="*/ 0 w 2727158"/>
              <a:gd name="connsiteY4" fmla="*/ 854589 h 854589"/>
              <a:gd name="connsiteX5" fmla="*/ 162600 w 2727158"/>
              <a:gd name="connsiteY5" fmla="*/ 427295 h 854589"/>
              <a:gd name="connsiteX6" fmla="*/ 0 w 2727158"/>
              <a:gd name="connsiteY6" fmla="*/ 0 h 854589"/>
              <a:gd name="connsiteX0" fmla="*/ 0 w 2550695"/>
              <a:gd name="connsiteY0" fmla="*/ 0 h 854589"/>
              <a:gd name="connsiteX1" fmla="*/ 2299864 w 2550695"/>
              <a:gd name="connsiteY1" fmla="*/ 0 h 854589"/>
              <a:gd name="connsiteX2" fmla="*/ 2550695 w 2550695"/>
              <a:gd name="connsiteY2" fmla="*/ 411253 h 854589"/>
              <a:gd name="connsiteX3" fmla="*/ 2299864 w 2550695"/>
              <a:gd name="connsiteY3" fmla="*/ 854589 h 854589"/>
              <a:gd name="connsiteX4" fmla="*/ 0 w 2550695"/>
              <a:gd name="connsiteY4" fmla="*/ 854589 h 854589"/>
              <a:gd name="connsiteX5" fmla="*/ 162600 w 2550695"/>
              <a:gd name="connsiteY5" fmla="*/ 427295 h 854589"/>
              <a:gd name="connsiteX6" fmla="*/ 0 w 2550695"/>
              <a:gd name="connsiteY6" fmla="*/ 0 h 854589"/>
              <a:gd name="connsiteX0" fmla="*/ 0 w 2472614"/>
              <a:gd name="connsiteY0" fmla="*/ 0 h 854589"/>
              <a:gd name="connsiteX1" fmla="*/ 2299864 w 2472614"/>
              <a:gd name="connsiteY1" fmla="*/ 0 h 854589"/>
              <a:gd name="connsiteX2" fmla="*/ 2472614 w 2472614"/>
              <a:gd name="connsiteY2" fmla="*/ 435316 h 854589"/>
              <a:gd name="connsiteX3" fmla="*/ 2299864 w 2472614"/>
              <a:gd name="connsiteY3" fmla="*/ 854589 h 854589"/>
              <a:gd name="connsiteX4" fmla="*/ 0 w 2472614"/>
              <a:gd name="connsiteY4" fmla="*/ 854589 h 854589"/>
              <a:gd name="connsiteX5" fmla="*/ 162600 w 2472614"/>
              <a:gd name="connsiteY5" fmla="*/ 427295 h 854589"/>
              <a:gd name="connsiteX6" fmla="*/ 0 w 2472614"/>
              <a:gd name="connsiteY6" fmla="*/ 0 h 854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72614" h="854589">
                <a:moveTo>
                  <a:pt x="0" y="0"/>
                </a:moveTo>
                <a:lnTo>
                  <a:pt x="2299864" y="0"/>
                </a:lnTo>
                <a:lnTo>
                  <a:pt x="2472614" y="435316"/>
                </a:lnTo>
                <a:lnTo>
                  <a:pt x="2299864" y="854589"/>
                </a:lnTo>
                <a:lnTo>
                  <a:pt x="0" y="854589"/>
                </a:lnTo>
                <a:lnTo>
                  <a:pt x="162600" y="427295"/>
                </a:lnTo>
                <a:lnTo>
                  <a:pt x="0" y="0"/>
                </a:lnTo>
                <a:close/>
              </a:path>
            </a:pathLst>
          </a:custGeom>
          <a:ln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1731" tIns="55865" rIns="111731" bIns="55865" anchor="ctr" anchorCtr="0">
            <a:noAutofit/>
          </a:bodyPr>
          <a:lstStyle/>
          <a:p>
            <a:pPr algn="ctr">
              <a:buClr>
                <a:schemeClr val="dk1"/>
              </a:buClr>
              <a:buSzPct val="25000"/>
            </a:pPr>
            <a:r>
              <a:rPr lang="en-US" sz="2000" b="1" dirty="0">
                <a:solidFill>
                  <a:schemeClr val="dk1"/>
                </a:solidFill>
                <a:ea typeface="Calibri"/>
                <a:cs typeface="Calibri"/>
              </a:rPr>
              <a:t>STORE DATA</a:t>
            </a:r>
            <a:endParaRPr lang="el-GR" sz="2000" b="1" dirty="0">
              <a:solidFill>
                <a:schemeClr val="dk1"/>
              </a:solidFill>
              <a:ea typeface="Calibri"/>
              <a:cs typeface="Calibri"/>
            </a:endParaRPr>
          </a:p>
        </p:txBody>
      </p:sp>
      <p:sp>
        <p:nvSpPr>
          <p:cNvPr id="11" name="Bent Arrow 10"/>
          <p:cNvSpPr/>
          <p:nvPr/>
        </p:nvSpPr>
        <p:spPr>
          <a:xfrm rot="19636835">
            <a:off x="4252769" y="2278392"/>
            <a:ext cx="1016981" cy="1249182"/>
          </a:xfrm>
          <a:prstGeom prst="bentArrow">
            <a:avLst>
              <a:gd name="adj1" fmla="val 22353"/>
              <a:gd name="adj2" fmla="val 25181"/>
              <a:gd name="adj3" fmla="val 32743"/>
              <a:gd name="adj4" fmla="val 67257"/>
            </a:avLst>
          </a:prstGeom>
          <a:ln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1731" tIns="55865" rIns="111731" bIns="55865" anchor="ctr" anchorCtr="0">
            <a:noAutofit/>
          </a:bodyPr>
          <a:lstStyle/>
          <a:p>
            <a:pPr algn="ctr">
              <a:buClr>
                <a:schemeClr val="dk1"/>
              </a:buClr>
              <a:buSzPct val="25000"/>
            </a:pPr>
            <a:endParaRPr lang="el-GR" sz="2000" b="1">
              <a:solidFill>
                <a:schemeClr val="dk1"/>
              </a:solidFill>
              <a:ea typeface="Calibri"/>
              <a:cs typeface="Calibri"/>
            </a:endParaRPr>
          </a:p>
        </p:txBody>
      </p:sp>
      <p:sp>
        <p:nvSpPr>
          <p:cNvPr id="33" name="Bent Arrow 32"/>
          <p:cNvSpPr/>
          <p:nvPr/>
        </p:nvSpPr>
        <p:spPr>
          <a:xfrm rot="8927619">
            <a:off x="5042157" y="2420500"/>
            <a:ext cx="1010983" cy="1226588"/>
          </a:xfrm>
          <a:prstGeom prst="bentArrow">
            <a:avLst>
              <a:gd name="adj1" fmla="val 22353"/>
              <a:gd name="adj2" fmla="val 25181"/>
              <a:gd name="adj3" fmla="val 32743"/>
              <a:gd name="adj4" fmla="val 67257"/>
            </a:avLst>
          </a:prstGeom>
          <a:ln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1731" tIns="55865" rIns="111731" bIns="55865" anchor="ctr" anchorCtr="0">
            <a:noAutofit/>
          </a:bodyPr>
          <a:lstStyle/>
          <a:p>
            <a:pPr algn="ctr">
              <a:buClr>
                <a:schemeClr val="dk1"/>
              </a:buClr>
              <a:buSzPct val="25000"/>
            </a:pPr>
            <a:endParaRPr lang="el-GR" sz="2000" dirty="0">
              <a:solidFill>
                <a:schemeClr val="dk1"/>
              </a:solidFill>
              <a:ea typeface="Calibri"/>
              <a:cs typeface="Calibri"/>
            </a:endParaRPr>
          </a:p>
        </p:txBody>
      </p:sp>
      <p:sp>
        <p:nvSpPr>
          <p:cNvPr id="34" name="Shape 173"/>
          <p:cNvSpPr txBox="1"/>
          <p:nvPr/>
        </p:nvSpPr>
        <p:spPr>
          <a:xfrm>
            <a:off x="3283019" y="2515763"/>
            <a:ext cx="1244543" cy="731261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t" anchorCtr="0">
            <a:noAutofit/>
          </a:bodyPr>
          <a:lstStyle/>
          <a:p>
            <a:pPr algn="ctr">
              <a:buClr>
                <a:schemeClr val="dk1"/>
              </a:buClr>
              <a:buSzPct val="25000"/>
            </a:pPr>
            <a:r>
              <a:rPr lang="en-GB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Filtered RADIUS </a:t>
            </a:r>
          </a:p>
          <a:p>
            <a:pPr algn="ctr">
              <a:buClr>
                <a:schemeClr val="dk1"/>
              </a:buClr>
              <a:buSzPct val="25000"/>
            </a:pPr>
            <a:r>
              <a:rPr lang="en-GB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Logs</a:t>
            </a:r>
            <a:endParaRPr lang="en-GB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Shape 173"/>
          <p:cNvSpPr txBox="1"/>
          <p:nvPr/>
        </p:nvSpPr>
        <p:spPr>
          <a:xfrm>
            <a:off x="5963114" y="2537352"/>
            <a:ext cx="1244543" cy="731261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t" anchorCtr="0">
            <a:noAutofit/>
          </a:bodyPr>
          <a:lstStyle/>
          <a:p>
            <a:pPr algn="ctr">
              <a:buClr>
                <a:schemeClr val="dk1"/>
              </a:buClr>
              <a:buSzPct val="25000"/>
            </a:pPr>
            <a:r>
              <a:rPr lang="en-GB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Correlation Results</a:t>
            </a:r>
            <a:endParaRPr lang="en-GB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3499150"/>
      </p:ext>
    </p:extLst>
  </p:cSld>
  <p:clrMapOvr>
    <a:masterClrMapping/>
  </p:clrMapOvr>
  <p:transition spd="slow" advTm="6852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/>
        </p:nvSpPr>
        <p:spPr>
          <a:xfrm>
            <a:off x="11061096" y="6405561"/>
            <a:ext cx="740833" cy="274411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ctr" anchorCtr="0">
            <a:noAutofit/>
          </a:bodyPr>
          <a:lstStyle/>
          <a:p>
            <a:pPr algn="r">
              <a:buClr>
                <a:srgbClr val="898989"/>
              </a:buClr>
              <a:buSzPct val="25000"/>
            </a:pPr>
            <a:fld id="{00000000-1234-1234-1234-123412341234}" type="slidenum">
              <a:rPr lang="en-GB"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Clr>
                  <a:srgbClr val="898989"/>
                </a:buClr>
                <a:buSzPct val="25000"/>
              </a:pPr>
              <a:t>5</a:t>
            </a:fld>
            <a:endParaRPr lang="en-GB" sz="1200" dirty="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473383" y="92473"/>
            <a:ext cx="9894723" cy="430909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ctr" anchorCtr="0">
            <a:noAutofit/>
          </a:bodyPr>
          <a:lstStyle/>
          <a:p>
            <a:pPr>
              <a:spcBef>
                <a:spcPts val="0"/>
              </a:spcBef>
              <a:buClr>
                <a:srgbClr val="004361"/>
              </a:buClr>
              <a:buSzPct val="25000"/>
            </a:pPr>
            <a:r>
              <a:rPr lang="en-GB" sz="3600" dirty="0" err="1">
                <a:latin typeface="Calibri" pitchFamily="34" charset="0"/>
                <a:cs typeface="Times New Roman" pitchFamily="18" charset="0"/>
                <a:sym typeface="Calibri"/>
              </a:rPr>
              <a:t>WiFiMon</a:t>
            </a:r>
            <a:r>
              <a:rPr lang="en-GB" sz="3600" dirty="0">
                <a:latin typeface="Calibri"/>
                <a:ea typeface="Calibri"/>
                <a:cs typeface="Calibri"/>
                <a:sym typeface="Calibri"/>
              </a:rPr>
              <a:t> – </a:t>
            </a:r>
            <a:r>
              <a:rPr lang="en-GB" sz="3600" dirty="0">
                <a:solidFill>
                  <a:srgbClr val="004361"/>
                </a:solidFill>
                <a:latin typeface="Calibri"/>
                <a:ea typeface="Calibri"/>
                <a:cs typeface="Calibri"/>
                <a:sym typeface="Calibri"/>
              </a:rPr>
              <a:t>Overall Architecture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1630578" y="5881668"/>
            <a:ext cx="9092727" cy="1435672"/>
          </a:xfrm>
          <a:prstGeom prst="rect">
            <a:avLst/>
          </a:prstGeom>
          <a:noFill/>
          <a:ln>
            <a:noFill/>
          </a:ln>
        </p:spPr>
        <p:txBody>
          <a:bodyPr lIns="111731" tIns="55865" rIns="111731" bIns="55865" anchor="t" anchorCtr="0">
            <a:noAutofit/>
          </a:bodyPr>
          <a:lstStyle/>
          <a:p>
            <a:pPr>
              <a:buClr>
                <a:schemeClr val="dk1"/>
              </a:buClr>
              <a:buSzPct val="25000"/>
            </a:pPr>
            <a:r>
              <a:rPr lang="en-GB" sz="15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WiFiMon</a:t>
            </a:r>
            <a:r>
              <a:rPr lang="en-GB" sz="1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Components:</a:t>
            </a:r>
          </a:p>
          <a:p>
            <a:pPr>
              <a:buClr>
                <a:schemeClr val="dk1"/>
              </a:buClr>
              <a:buSzPct val="250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WiFiMon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Software Probe (WSP)                                            -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WiFiMon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Test Server (WTS)</a:t>
            </a:r>
          </a:p>
          <a:p>
            <a:pPr>
              <a:buClr>
                <a:schemeClr val="dk1"/>
              </a:buClr>
              <a:buSzPct val="25000"/>
            </a:pP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WiFiMon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Hardware Probe (WHP)                                          - </a:t>
            </a:r>
            <a:r>
              <a:rPr lang="en-GB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WiFiMon</a:t>
            </a:r>
            <a:r>
              <a:rPr lang="en-GB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Analysis Server (WAS)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3DB75D-0F0B-4C6A-8ED6-6011D6890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15" y="566900"/>
            <a:ext cx="9915719" cy="5314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56339"/>
      </p:ext>
    </p:extLst>
  </p:cSld>
  <p:clrMapOvr>
    <a:masterClrMapping/>
  </p:clrMapOvr>
  <p:transition spd="slow" advTm="6852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6 - Εικόνα"/>
          <p:cNvPicPr>
            <a:picLocks noChangeAspect="1"/>
          </p:cNvPicPr>
          <p:nvPr/>
        </p:nvPicPr>
        <p:blipFill rotWithShape="1">
          <a:blip r:embed="rId3" cstate="print"/>
          <a:srcRect r="2271"/>
          <a:stretch/>
        </p:blipFill>
        <p:spPr bwMode="auto">
          <a:xfrm>
            <a:off x="742828" y="2521483"/>
            <a:ext cx="9692561" cy="352053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9382" y="420416"/>
            <a:ext cx="11452302" cy="430909"/>
          </a:xfrm>
        </p:spPr>
        <p:txBody>
          <a:bodyPr>
            <a:noAutofit/>
          </a:bodyPr>
          <a:lstStyle/>
          <a:p>
            <a:r>
              <a:rPr lang="en-GB" sz="3600" dirty="0" err="1"/>
              <a:t>WiFiMon</a:t>
            </a:r>
            <a:r>
              <a:rPr lang="en-GB" sz="3600" dirty="0"/>
              <a:t> </a:t>
            </a:r>
            <a:r>
              <a:rPr lang="mr-IN" sz="3600" dirty="0"/>
              <a:t>–</a:t>
            </a:r>
            <a:r>
              <a:rPr lang="en-GB" sz="3600" dirty="0"/>
              <a:t> Data Collection Technology</a:t>
            </a:r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742828" y="1248161"/>
            <a:ext cx="11119275" cy="964090"/>
          </a:xfrm>
        </p:spPr>
        <p:txBody>
          <a:bodyPr>
            <a:normAutofit fontScale="62500" lnSpcReduction="20000"/>
          </a:bodyPr>
          <a:lstStyle/>
          <a:p>
            <a:pPr>
              <a:buFontTx/>
              <a:buChar char="-"/>
            </a:pPr>
            <a:r>
              <a:rPr lang="en-US" b="1" dirty="0">
                <a:solidFill>
                  <a:schemeClr val="tx1"/>
                </a:solidFill>
              </a:rPr>
              <a:t>The end user visits a web page that includes JavaScript code. This triggers measurements.</a:t>
            </a:r>
          </a:p>
          <a:p>
            <a:pPr>
              <a:buFontTx/>
              <a:buChar char="-"/>
            </a:pPr>
            <a:r>
              <a:rPr lang="en-US" b="1" dirty="0">
                <a:solidFill>
                  <a:schemeClr val="tx1"/>
                </a:solidFill>
              </a:rPr>
              <a:t>Available Test Tools: </a:t>
            </a:r>
            <a:r>
              <a:rPr lang="en-US" b="1" dirty="0" err="1">
                <a:solidFill>
                  <a:schemeClr val="tx1"/>
                </a:solidFill>
              </a:rPr>
              <a:t>Nettest</a:t>
            </a:r>
            <a:r>
              <a:rPr lang="en-US" b="1" dirty="0">
                <a:solidFill>
                  <a:schemeClr val="tx1"/>
                </a:solidFill>
              </a:rPr>
              <a:t>, Boomerang, </a:t>
            </a:r>
            <a:r>
              <a:rPr lang="en-US" b="1" dirty="0" err="1">
                <a:solidFill>
                  <a:schemeClr val="tx1"/>
                </a:solidFill>
              </a:rPr>
              <a:t>Speedtest</a:t>
            </a:r>
            <a:endParaRPr lang="en-US" b="1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en-US" b="1" dirty="0">
                <a:solidFill>
                  <a:schemeClr val="tx1"/>
                </a:solidFill>
              </a:rPr>
              <a:t>The process is collect, store, then (optionally) correlate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44217" y="5240344"/>
            <a:ext cx="1326215" cy="492443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rial"/>
                <a:cs typeface="Arial"/>
              </a:rPr>
              <a:t>User Information</a:t>
            </a:r>
          </a:p>
        </p:txBody>
      </p:sp>
    </p:spTree>
    <p:extLst>
      <p:ext uri="{BB962C8B-B14F-4D97-AF65-F5344CB8AC3E}">
        <p14:creationId xmlns:p14="http://schemas.microsoft.com/office/powerpoint/2010/main" val="2560099214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lh4.googleusercontent.com/HEqjLQNRqIVGS0We7S1gjUR2HJqMAIZ69pA2Ih4DhMAZqpFe-o5unkw1FNsPAp_v1CVbjUjAwSCmJbZtRT1bnDEntZMlygTEGxfJY7N1OSjbpd8PV_RDmIrkFyDQ-4TkBd7q1VWr">
            <a:extLst>
              <a:ext uri="{FF2B5EF4-FFF2-40B4-BE49-F238E27FC236}">
                <a16:creationId xmlns:a16="http://schemas.microsoft.com/office/drawing/2014/main" id="{614E97A3-AA3A-42C3-9A83-1ECF88F58E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06" t="8267" r="6856" b="7335"/>
          <a:stretch/>
        </p:blipFill>
        <p:spPr bwMode="auto">
          <a:xfrm>
            <a:off x="425114" y="1371599"/>
            <a:ext cx="6513095" cy="4636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36775" y="427440"/>
            <a:ext cx="9894723" cy="430909"/>
          </a:xfrm>
        </p:spPr>
        <p:txBody>
          <a:bodyPr>
            <a:noAutofit/>
          </a:bodyPr>
          <a:lstStyle/>
          <a:p>
            <a:r>
              <a:rPr lang="en-GB" sz="3600" dirty="0" err="1"/>
              <a:t>WiFiMon</a:t>
            </a:r>
            <a:r>
              <a:rPr lang="en-GB" sz="3600" dirty="0"/>
              <a:t> - Performing / Storing measurements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115194" y="2297347"/>
            <a:ext cx="4147538" cy="2708430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2100" b="1" dirty="0"/>
              <a:t>Network Overloading Avoidance:</a:t>
            </a:r>
          </a:p>
          <a:p>
            <a:pPr>
              <a:buFont typeface="Arial" pitchFamily="34" charset="0"/>
              <a:buChar char="•"/>
            </a:pPr>
            <a:r>
              <a:rPr lang="en-GB" sz="2100" dirty="0"/>
              <a:t>Measurements accepted only from registered subnets (campus/venue)</a:t>
            </a:r>
          </a:p>
          <a:p>
            <a:pPr>
              <a:buFont typeface="Arial" pitchFamily="34" charset="0"/>
              <a:buChar char="•"/>
            </a:pPr>
            <a:r>
              <a:rPr lang="en-GB" sz="2100" dirty="0"/>
              <a:t>Cookie: repeated measurements in short time intervals are not permitted</a:t>
            </a:r>
          </a:p>
          <a:p>
            <a:pPr>
              <a:buFont typeface="Arial" pitchFamily="34" charset="0"/>
              <a:buChar char="•"/>
            </a:pPr>
            <a:r>
              <a:rPr lang="en-GB" sz="2100" dirty="0"/>
              <a:t>Default cookie duration is 1.5mins, can be set lower or higher</a:t>
            </a:r>
          </a:p>
        </p:txBody>
      </p:sp>
    </p:spTree>
    <p:extLst>
      <p:ext uri="{BB962C8B-B14F-4D97-AF65-F5344CB8AC3E}">
        <p14:creationId xmlns:p14="http://schemas.microsoft.com/office/powerpoint/2010/main" val="2545476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22913" y="445810"/>
            <a:ext cx="11251581" cy="430909"/>
          </a:xfrm>
        </p:spPr>
        <p:txBody>
          <a:bodyPr>
            <a:noAutofit/>
          </a:bodyPr>
          <a:lstStyle/>
          <a:p>
            <a:r>
              <a:rPr lang="en-GB" sz="3600" dirty="0" err="1"/>
              <a:t>WiFiMon</a:t>
            </a:r>
            <a:r>
              <a:rPr lang="en-GB" sz="3600" dirty="0"/>
              <a:t> - How we manage/correlate performance data</a:t>
            </a:r>
          </a:p>
        </p:txBody>
      </p:sp>
      <p:pic>
        <p:nvPicPr>
          <p:cNvPr id="7170" name="Picture 2" descr="What_we_need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3783" y="1714832"/>
            <a:ext cx="4817360" cy="3605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1" descr="Correlation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" t="5026" r="4403" b="9110"/>
          <a:stretch/>
        </p:blipFill>
        <p:spPr>
          <a:xfrm>
            <a:off x="5786332" y="2021306"/>
            <a:ext cx="5258658" cy="25988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0A96DE-7E4F-AC42-8776-7B8D35CA28D1}"/>
              </a:ext>
            </a:extLst>
          </p:cNvPr>
          <p:cNvSpPr txBox="1"/>
          <p:nvPr/>
        </p:nvSpPr>
        <p:spPr>
          <a:xfrm>
            <a:off x="5786331" y="4810171"/>
            <a:ext cx="46599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aim here is to get the most recent measurement for a given IP.</a:t>
            </a:r>
          </a:p>
          <a:p>
            <a:endParaRPr lang="en-US" dirty="0"/>
          </a:p>
          <a:p>
            <a:r>
              <a:rPr lang="en-US" i="1" dirty="0" err="1"/>
              <a:t>user_IP</a:t>
            </a:r>
            <a:r>
              <a:rPr lang="en-US" dirty="0"/>
              <a:t> is from measurements (JavaScript)</a:t>
            </a:r>
          </a:p>
          <a:p>
            <a:r>
              <a:rPr lang="en-US" i="1" dirty="0" err="1"/>
              <a:t>client_IP</a:t>
            </a:r>
            <a:r>
              <a:rPr lang="en-US" dirty="0"/>
              <a:t> is from RADIUS logs</a:t>
            </a:r>
          </a:p>
        </p:txBody>
      </p:sp>
    </p:spTree>
    <p:extLst>
      <p:ext uri="{BB962C8B-B14F-4D97-AF65-F5344CB8AC3E}">
        <p14:creationId xmlns:p14="http://schemas.microsoft.com/office/powerpoint/2010/main" val="2816615195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 bwMode="auto">
          <a:xfrm>
            <a:off x="524281" y="-29426"/>
            <a:ext cx="11238572" cy="1026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3100" b="1" dirty="0">
                <a:solidFill>
                  <a:schemeClr val="accent1">
                    <a:lumMod val="50000"/>
                  </a:schemeClr>
                </a:solidFill>
                <a:ea typeface="TImes New Roman"/>
                <a:cs typeface="TImes New Roman"/>
              </a:rPr>
              <a:t>Subnets Tab (GDPR Compliance)</a:t>
            </a: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GB" sz="36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ea typeface="TImes New Roman"/>
              <a:cs typeface="TImes New Roman"/>
            </a:endParaRPr>
          </a:p>
        </p:txBody>
      </p:sp>
      <p:sp>
        <p:nvSpPr>
          <p:cNvPr id="2050" name="AutoShape 2" descr="data:image/png;base64,iVBORw0KGgoAAAANSUhEUgAABLAAAALmCAYAAABSJm0fAAAgAElEQVR4nOzdeZxj1X3nfbJN/CRPXklmyXiSJ4mzTOK8MpmZLBNix05sGYMNgmBju4wNBFewjR1ksHFRxiLGlgMI47LAuBAYBBRlA0WxFKZbLWi6C9GbelE3ohvo6lbvu9R7lfbl9/zBXNU90tVaku6V6vN+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+Mj4+bVJk1agAA1EaABQCwrHp/rbdCAGKFGnoVrx2wuFT7nR4KhWRoaEg8Ho9JlVmjBgBAbQRYAADLIsDqb7x2wOJCgAUAWAgCLABAU8qXWYRCIfH5fOLxeGR0dLTu5rzRaLS07E7rJxqNKsdoz7lcLhkaGhKXy1V6TBvf4/GI0+mUoaEhcbvdVZd+xONxmZqaKp3j8/lqBiba8aOjo6WfaWpqSuLxeMVr0GgNMKYPsMqvi4mJCeU1N6K/9qpdS0YCgUDp/fV4PBXvb3mN2hfa8vHKz9P328hnodFrU/+Zi8fjMjExYXitRaPR0nP1aihfnquvvdHPiP51195D/euF5gQCAeX6mpiYMLyey38HN/PeiTT2O7hcvWu/3hja57k8wNKOcbvdMjQ0JE6nU/ldv9DaQ6FQxfHlr0+zNQAAzEOABQBoiv6v1D6fT4aGhiqaz+czPHdqasrw+KGhIeWLdrVjtLCj2nPlX5xDoVApYGqkxkgkUgrNypvT6Sx9mWmmBlSnBVjVriP9a64Xj8dL59a7lvQafX/19NeL0Xlut1ui0Wjpy2+jn4Vmrk3tenO73co4+mstEAhUfT3cbndF2KAFCePj41VrN3oda72G+tcIjWv2eq52PbTzd7C+tmY/n4FAwPDadjqdMjo6qgRYtX7u8qCp2drHx8erHq9/fZqpAQBgLgIsALCI2NmifOZHiY61rzyWakud+vDG6XRKIBCQaDRamv2hPVf+xUb7gq2dIzI/k6Pal4WFLCGMRCKlL1H62TzT09PK43raF/PR0dHSX/UjkUjpS6LL5WqqBrOceuYJ2fPZSzvWTj3zRFvq1H9xHB0dLb2G09PTymteHr5oX4JdLpdMT0+LiCizO4y+0Mbj8dL7q59ZEY1GS/0ZfSGvdq3rr1un01l6Ph6PV3wWyq+NZq/N8s/c+Pi4TE9PK6+X9px+ZkwoFCq9juWBhr4+t9st09PTEo/HJRKJKK9HOf37oj+nPOSwguxujyRWvKtjLbu7PWG19tq53e7SexqNRpXXVD/LSH89lL8P+tCm/DPQyu/gerU5nU7l8xmNRkvXcPlnWv95b3YJYbO1N3J8tWCQP0IAgHURYAGARcymimK7ba5j7ZKRRFvq1H95Mvrru/YFV/8FJR6Pl77UGJ2jfZkeHR01fLyVAEt7bmpqqurPoP+CHolESj9XeWASj8erfsGzYoB1YuxB2XneuR1rJ8YebEud2mtX/r6LqNeM/oum/r0zWjqkfUEt/2KtXUtut9uwFi20Kf/yWmsmhj4sMHq+fLZJ+c/d6LVZ7zOnLRs06k8fbpWfUy0grHa9a32VBypGr4cVZHd7ZG7JOR1rmTduaEud2nWuhbF6Rr9P9deI0TI+7X3QB+6t/A7WxjG6RkSMr2N94GXE6OfRj2UUHrVSu/bZM1rSrb0+RjN2CbAAwNoIsADAInotwKr2P/lGoZP21/BqX2qi0ajhF99WAyx9f9X2adFm42jn6gMsoy9JkUhEQqFQRX8EWK2r99ppXzT1X0y1L8jVlkiJzL+3+kBAe6za8sJq10ytQEYfLBnRrl/9Z6WVa3MhX6yr1djKZ6vea1/v9ei2XguwjALIaDRa2l9MU+960F9j2u+yVn4Ha+93tX39tD71ddT7nLWyiXsrtWsBVrVwPBQKVfyeJ8ACAOsjwAIAi+jnAEs/20PbHLe8tTPA0s9QqDae9qVRf67Wn9PpFJ/PV1qaUwsBVuvqvXbajB+jL8hGs1U05TOfGgmNRMTwmmh3gNXKtdnoF+tIJKJs4q7fmLodn61aM8caeT26rVcCLP1yTm3j/Xobk9e7HspD0FZ+B2uPaTeoKG/ataWvo9YMPX0dzQRYrdSuvxbdbrdMTU3V3ZCdAAsArI8ACwAsop8DLC1QaKTV60uvWgBSa7Pf8qY/Nx6PG27863a7q84oIMBqXb3XzigQMXrfypVfN40GK0b1tDvAauXabOSLtf661YdjnQiwmnm/zNQrAZbI29dF+cbnLpfL8G6cjVwP2nulBb2t/A6udpOB8qbVoV96Wk0rAVar/36EQqGKGw5of5wwCtgIsADA+giwAMAiFkOAVe3LcjULDbBa/SISj8dlenq64g5tRkunCLBa12ggot/Lp5EASwtzmg2wtPe6GwFWM9dmo585/Ubb9WpcSIBVbfYbAdbChUKh0iw6fYCuD7GaCbC096+V38FGMxLr6WSA1ey/H5pIJCJTU1MyOjpa+pmMbthAgAUA1keABQAW0c8BltEX+UYsdAlhu75I6/sr//JOgNW6eq+d0XVTbxlbtWO096/WMiKjY9odYLVybdb7zNVaVtmJAKvaOQRY7RWNRkvvrX4fqkaClvKgt5XfwfXe70bGLbeQJYTtCJbi8XgpECvfU4sACwCsjwALACyinwOsencvExHDvYlaDbD0S1mqLf0rH6/ehsXVvswRYLVOe+3qLc/Uvyf1vswabWCt76vataRtFF1+t752B1itXJv1PnO1QgP9Z8+otmY+W9rssWqbaVcbyyy9EGDV26C8VgjayPugXUut/A42upthvXPqzZYqnx1Z/jMZXePN1l5vz7tqn1sCLACwPgIsALCIfEHkyOlix1rsbLEtdbYSYInML88qXw4j8vYSD6fTWXGO0e3R9WrNxtG+KBktFYnH4+J2u2V0dLRUiz7AMDq+2q3uG5kR1G2F2bOSPXq4Y60we7Ytdeo3zS9/zbX3o/xLq/69KL9etPfV6PrUf2ktD3q068+oz3YHWCLNX5v1PnPaz1z+OYlEIm3dAysajVa9Y55+tpBVAqxi9pQUk3s617KnFlyjPmwxCjSNQlz9dVd+jv4zUL7kudnfwfr322j5dCAQEKfTqfxO1H9ua32mqwVY5QFyq7Vr16JR3folt83UAAAwHwEWAKAprQZY+pDA6XTK+Pi4TExMKBv0ln8Z0//lfXR0tOILuj4I8Pl8ypc8/Rc57YvMxMSE+Hy+ql/Kyu9CWH680YyHWjWgNv3rrV1TExMTyvtm9Hrqvwi73W6ZmJiQ8fHx0pdWp9NpOPNCm2WnXU/l76/RNd2JAKvZa7PeZ07/OdHfqU3/2pYHge24QYLb7Zbx8fHSZ1g/FhpXfhdCo+tZ/97pgxb952Z8fFz5HVs+W6mV38H6z5q2qbz+M2oUwur7K/9M1wqf9deVz+dT+m229vK7EJbXbfTHiHo1AADMR4AFAGhKqwGWyNt/0deHCPovRtU2hi4/Xq88CDAKCiYmJirupmU020tfv9Hdt3w+n2EoUq8GVKffFLz8fa71Hom8fR3qN7qu9z5pAoGA4Z3Jqo3ViQBLpLlrs5GlTdpsGH1fHo9HIpGI4Rf2VgOsWmNpQRozWJo3PT1dcV3q30M9/fVQ63030srv4GqftWrjVLubqxY6Vbvu9GGZ0bXXbO2RSMSw7lo/a70aAADmIsACADQlHo9LKBSq+QUpFApV3atE30e94zSRSKTmsVpftYIL7ZhG/6KujdnoF5hGaoBKe42110x/XTRKu96afe0bfX9rHVOvXq22etdcvWuz3mfOqC/9Z8Xo81Pvc1r+3tQaq3yfJULc1jVyPRsFmvV+R5Zr9ndwo7VVG6O8j2pjNvKZabb2Zo9v9HMLAOg+AiwAAAA0JBqNVg0vtFk31fasQ3uw2TgAYLEiwAIAAEBdRhvMa/R7FFW7uyLagwALALBYEWABAACgIfrNuLXN5/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/h8PolGo1XHikaj4vP5xOl0ls7zeDwSCARq1tjKWAAAAAAAAK0iwLIYl8vVdIDl8/lKz7ndbiUEczqdEolEKs6JRCKl4MrpdIrH41HG9vl8hvW1MhYAAAAAAMBCEGBZTK1ZVkZCoVDpnFAoVHo8Ho/L6OhoaVZVOS14Gh0dlXg8Xre/hYwFAAAAAACwEARYFtNsgKUFR+Pj4xXPxePxUn/65X2RSKT0uD680oyPjxvOwmplLAAAAAAAgIUiwLIQbYaT2+1u+BxtGWD5bCmNNtNqamqq9NjU1FTN2VJaHU6nc8FjAQAAAAAALBQBloVowVEzy/DqzdjSZlNNTEyUHpuYmKh4TE8/m2qhYwEAAAAAACwUAZaFBAKB0gys0dFRZZN1o7v86fekqsYorNJmStUKmsr7bXUsAAAAAACAhSLAshAtAKrWyu/y10yopJ/V1UyApS0XbHUsAAAAAACAhSLAspBAICAul0s8Ho8y2yoUConL5ZKhoSFxuVzK4/0UYG3atIlGo9FoNBqNRqPRaDSayc2KCLB6hP7Oga2ESqOjo6XHmgmwtBlfrY7VDLM/oDQajUaj0Wg0Go1Go9EIsLBA5cGTPtSqxmhfqtHR0ab3wGp1LAAAAAAAgIUiwOohRjOntFApHo8bnuPz+arehXB8fNzwnGg0WvMuhM2MBQAAAAAAsFAEWBYRjUbF4/HUXH5nFGBpdyrUlhVWOycQCJQem5qaqrlXlbZcUL/fVqtjAQAAAAAALBQBloXUCoji8bjh89qsJ5/PV3GOfiaVflP4ao/X67OVsQAAAIB+V0wfMbsEAOh7BFgWMj4+LkNDQ+J2u5UQKB6Pl2Y3lc+K0m+urp/5FI/HS3tdGc200vpzu93KkkB9f+VBWqtjAQAAAP0sd9B4aw4AQPsQYFlIPB4Xt9tdConcbncpaBoaGhKn01m6K6CeNjNKf442W6vaOZFIRDnG4/EoYxvNsmp1LAAAAKCfZbZea3YJAND3CLAsaGpqSgmTXC6X+Hy+mkvzAoGAEnY1ck40GhWfzycul6t0nsfjqbuHVStjAQAAAP0qOf3HZpcAAH2PAAsAAAAAWlTMxGVuyTkihZTZpQBAXyPAAgAAAIAW5Y+vlLkl50jhzGazSwGAvkaABQAAAAAtyh14VOaWnCP5oz8zuxQA6GsEWAAAAADQouwOl8wtOUeye+8zuxQA6GsEWAAAAADQonTkGplbco5ktn/T7FIAoK8RYAEAAABAi1Lrz5e5JedI+rV/NrsUAOhrBFgAAAAA0KLkK++WuSXnSCr0IbNLAYC+RoAFAAAAAC0oZmIy5/9/ZG7JOZKY/lOzywGAvkaABQAAAAAtKJzeJHNLznk7wAr8v1LMnjK7JADoWwRYAAAAANCC/JFnSwHW3JJzpHB2q9klAUDfIsACAAAAgBbk9tytBFj5WMDskgCgbxFgAQAAAEALMm/coARY2f2PmF0SAPQtAiwAAAAAaEF6o10JsDIzt5pdEgD0LQIsAAAAAGhBMvg/lAAr/drVZpcEAH2LAAsAAAAAWjDnf4cSYKXWfcDskgCgbxFgAQAAAECTiukjSng1t+QcSax4l9llAUDfIsACAAAAgCblT6yqCLDmlvD1CgA6hd+wAAAAANCk3MFxwwCrkNhjdmkA0JcIsAAAAACgSZmZWw0DrPyJVWaXBgB9iQALAAAAAJqU3nKFYYCVOzhudmkA0JcIsAAAAACgSam17zMMsDI7vmt2aQDQlwiwAAAAAKBJieXvNA6wXr/G7NIAoC8RYAEAAABAMwopw/Bqbsk5kgqdZ3Z1ANCXCLAAAAAAoAmFs1urBljJ6T82uzwA6EsEWAAAAADQhNyR56oGWHNLf9Hs8gCgLxFgAQAAAEATsrs91QOsJedIMXXA7BIBoO8QYAEAAABAEzLbrqsZYOVPrDK7RADoOwRYAAAAANCE9Ea7ElglXvrPyn/nDo6bXSIA9B0CLAAAAABoQvKVdyuBVXrTpcp/Z3Z81+wSAaDvEGABAAAAQBPm/O9QAqvsnnvVAOv1a8wuEQD6DgEWAAAAADSomDqgLh9c/k7Jx5Ypj6XWf8TsMgGg7xBgAQAAAECD8idWqWHV2vdJYfYt5bHkK+82u0wA6DsEWAAAAADQoOz+R9T9r7ZcIVJIqXci9L/D7DIBoO8QYAEAAABAgzIz/6buf7Xj2yIiklj5x8rjxcROkysFgP5CgAUAAAAADUq/9s9KUJXb/7CIiKTWfUB5PH982txCAaDPEGABAAAAQINS6z6oBlXxl0VEJL3lCjXYOjhucqUA0F8IsAAAAACgQYmVf6QEVYW5HSIiknnrG+rSwugdJlcKAP2FAAsAAAAAGlBIHZK5pb9UCqkSy98pUkiLiEh2z4+UACuz7V9NrhYA+gsBFgAAAAA0IH9ynRJSpVb/bem53NEp9e6EG//JxEoBoP8QYAEAAABAA3KHJtSQKvyJ0nP505vUcGvVX5tYKQD0HwIsAAAAAGhAdtdd6jLBN79Weq6YPipz/v+gW174X0UKGROrBYD+QoAFAAAAAA1Ib3OoG7XvuVt5PrnyD9UN3hO7TKoUAPoPARYAAAAANCC18Z+UgCp/5Fn1+bX/oD5/ImhSpQDQfwiwAAAAAKAByVf/Up1hdXqT8nx6y2eU53MHf2pSpQDQfwiwAAAAAKCOYm5WEi/9p/k9rpb9ihQzMeWYzFs3qUsMo3eaVC0A9B8CLAAAAACoo3D2DSWcSr7y7opjsnt+qG7yvs1hQqUA0J8IsAAAAACgjnxsmRJOpdafX3FM7siz6jGbPmZCpQDQnwiwAAAAAKCO7L4H1NlVr19TcUzh1AZ1ltbq/2NCpQDQnwiwAAAAAKCOzHanur/VTlfFMcX0YZlb+gvz+2Qt/28ixbwJ1QJA/yHAAgAAAIA60luuVO8weOBRw+OSK9+lHFdM7u1ypQDQnwiwAAAAAKCO1Np/VIKpwvGVVY57n3rcydVdrhQA+hMBFgAAAADUkVj5B+rMqkTU8Lj05k+rM7UOPdHlSgGgPxFgAQAAAEANxdQBg72tsobHZt78urpX1q67ulwtAPQnAiwAAAAAqCF/ck3Z3QXPrXpsbs/dyrHpbdd3sVIA6F8EWAAAAABQQ+7QE0oolQp/suqx+SNPq8duuqyLlQJA/yLAAgAAAIAastE7lVAq8+aNVY8tnAo1PFsLANA4AiwAAAAAqCGz9V/Vfa1231P12GLqoMwt+bn5/bJe/h0RKXavWADoUwRYAAAAAFBDauPF6p0FjzxX8/jEy7+r3rEwtb9LlQJA/+rZAGtmZkaCwaAEg0Hxer0yOTlZ+m8AAAAAaJfkq/9LCaTyp8O1j1/zHuX4wsm1XaoUAPpXTwVYk5OTMjw8LHa7XWw2W802ODgoIyMjMjMzY3bZAAAAAHpUMXdGEi/+5nwgtexXpZiJ1zwnFf6kOmPr8FNdqhYA+ldPBFhjY2OGodXAwIA4HA6lGYVZDodDwuHafyUBAAAAgHKFs1vVTdlf+bO652Te+GrZnlk/6EKlANDfLB1ghcNhGRwcVIKosbGxumFULBYTv98vIyMjMjAwUDrf6/V2qXIAAAAA/SB/bKkSRqXWX1D3nOyukbK7Fn6tC5UCQH+zbIDl9/tLs65cLteClgIGg8HS7Kzh4WGJxWJtrBQAAABAv8ru9SphVPr1z9c9J3doQj0n/KkuVAoA/c2SAVY4HBa73S6Dg4NtXfo3NjZWCsQAAAAAoJ7M9pvV5YA7vlv3nPzJNeqsrTXv7UKlANDfLBlg+f3+js2UmpycFJfLxSwsAAAAAHWlt3xW3ZD9wFjdcwrJfeq+WSt+rwuVAkB/s2SABQAAAABWkFr7fiWMyh+frn9SsSCJl39n/rylPy/F1MGO1woA/axnA6xgMFgxi8rv94vX6xW/329SVQAAAAD6SXLF7ysBViGxq6HzUqvPVYOvU6EOVwoA/a3nAqxwOFy6s2AwGCw97nK5SncbtNlsMjg4yDJBAAAAAC0rJvfJ3NKfK4VQiZd/R6SYa+jcdPgydenh4ac7XC0A9LeeCrBisVjpzoQ2m620wfvk5GTpMYfDody9EAAAAABakT+xqmwz9vc0fG7mjevVzd93393BSgGg//VUgKXdRbB8dtXg4KAyI0sfdAEAAABAK3KHfqqEUOnNAw2fm911l3Ju5s2vd7BSAOh/PRVgDQ8PKzOvRN4Oq7RQS09bUqhfZggAAAAAjcpG7ygLoYYaPjd36Imy8OvTHawUAPpfTwVYDoejYlaV3+8Xm80mIyMjyuNer5cACwAAAEDLMlu/pC4D3HNvw+dWLD9c+74OVgoA/a+nAixtBtbMzEzpMW2mVfmdB7XH9bO1AAAAAKBRqQ0XqXcSPPp8w+cWk3uUcxMr3tXBSgGg//VUgKXtgTU8PCyxWEzC4XBpryv9nlja43a73cRqAQAAAPSyZPAvlBCqcGZL4ycXc5JY/s7585f+ohTTRzpXLAD0uZ4KsGKxmAwMDJTuOKg1/fLBkZGRUqjl9XpNrBYAAABArypmT0nixV+fn0EV+DUpZk801Udy1d+oAdjpjR2qFgD6X08FWCJvz67Sh1gOh0OZfaV/HAAAAABaUTgTUcKnZPDPm+4jtfHSsiWIz3WgUgBYHHouwNKEw2HD/a1cLpdMTk6aUBEAAACAfpE/9oK6CfuGjzbdR2abQ+kjt7fxTeABAKqeDbAAAAAAoFNye0eV8Cnz+heb7iO76071LoZvDXegUgBYHHo6wAqHwxIMBsXv90swGJRgMKgsJwQAAACAVmTeGlbDp523Nd1H/tBP1Vlcmz/TgUoBYHHoyQBrcnLScDN3rblcLpmZmTG7TAAAAAA9Kr35cnX538HxpvsonAiq+2it/YcOVAoAi0PPBVgul0sJqwYGBsThcIjD4VAet9vthntk9ZpoNCpOp1OGhoZkYmKi6nGBQEDcbrcMDQ3J0NCQuFwu8fl8Eo1Ga/bt8/lK/Q8NDYnH45FAIFCzplbGAgAAAHpJau3fq3cQPBFsuo9iYpfSR2LlH3agUgBYHHoqwAoGg6WAamRkxHCWld/vl8HBwb65E6HH4ykFRdUCLJ/PVzrG7XYr5zidTolEIhXnRCKRUnDldDrF4/GIy+Uqnefz+do2FgAAANBTigVJrvhdJXwqJvc0308hI4mXfmu+n6X/QYqZY20vFwAWg54KsLTZVyMjIzWPi8ViYrfbxWaz9fRSwqmpqVI4VC3ACoVCpedDoVDp8Xg8LqOjo6VZVeW04Gl0dFTi8Xjd/hYyFgAAANBLisk96tK/Fb8rIoWW+kqu+it1Jtfp3l8lAgBm6KkAS1sm2MjSwJGREbHZbBIMNj/V1wq0pYNOp7M068kowNKCo/HxyjX58Xi8FDjpl/dFIpHS4/rwSjM+Pm44C6uVsQAAAIBeky/buyq19u9b7iu18RKlr/zR59tYKQAsHj0VYA0PD4vNZmvoToNer7fhsMuKtBlSU1NTMjExUTXA0pYBls+WMupHo83sqjZbSptp5XQ6FzwWAAAA0GtyB8eV0Cm9+fKW+0pv/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/rt458Gyk5b4KczvUOxpO//c2VgoAi0dPBVjhcFiCweCCWy7W2VcAACAASURBVCObwHeb0dJBTTsCrNHR+WnPzQRYkUhkQWM1Y9OmTTQajUaj0Wg0mqlty8aVcnbpr5QCpzNLf1W2bJxuub/wxjVyxv8bpf5ml/6ybNnwsuk/J41Go9VqVtRTAVY/q3UHv2oBViQSaWlfqtHR0ab3wGp1rGaY/QGl0Wg0Go1Go9G2hR5XZkydCPzRgvs8HvgTpc9tocdN/zlpNBqtVrMiAiwLCAQCpXCo0abR/jsejxv27fP5qt6FcHx83PCcaDRa8y6EzYwFAAAA9JL80efVPas2XLjgPtMb7eqm8Edb31MLABarngqwqm2+7vf7xev1itfrlbGxMZmZmelyZQsTCATE4/FUbS6XS4aGhsTlcpUe0zidTmWvqnLazK5AIFB6rNpeWxptuaDL5VIeb2UsAAAAoJfk9tyr3jXw9WsX3Gdm67VKn9m93jZUCgCLi+UDrFgsJi6XS9mEfWRkpPRctY3dvd7++Ueh1tI8bdaTz+ereE4/k0q/r1a1x+v12cpYAAAAQC/JvDWkhE2ZnbcvuM/szn9X+9zubEOlALC4WD7AGhwcNAyoRkZGZGRkRGw2m9jtdnE4HOJwOGRgYKB0jN/vN7v8tqgVYOk3V9fPfIrH46W9roxmWmmzpdxut7IkUN9f+UyrVscCAAAAekV684C63O/gTxbcZ+7Ao+qsrtf+eeGFAsAiY+kAy+/3lwKqyclJCQaD4vf7S6GW3W6XwcHBirsKajO2BgYGTKq8veptjq7NjNICKY/HU1ru53Q6S3cS1ItEIsoxHo9H3G53qR+jWVatjgUAAAD0iuTqv1PCpvyJVxfcZz7+srqvVuhDbagUIiJn/JU3wQLQnywdYGkzrCYnJ5XHZ2Zm6s6y0mZi9dp+WEYaubufto+WFi65XC7x+Xw1l/NFo1Hx+XylPba0GVT19rBqZSwAAADA8oo5SSz/bSVsKiT3Lrjbwtx2pc/k9J+2oVgUkknZ/akLpZjPm10KgC6wdICl7W9ltHm7NgurGm0WVjAY7GSJAAAAAPpEMbFLCZoSK35PpFhceMf5OZl78Tfn+172qyLZkwvvd5FLbFgrO887VxLhDWaXAqALeiLAavY5ERGv10uABQAAAKBh+ePT6kypte9rW9/J4F+oM7vOvt62vher4777ZOd550r8PvbhBRYDAiwAAAAAEJHcwTF1s/XNn2lb36n1H1X31or1xw2nzHToG9fLzvPOlf3XXimFxJzZ5QDoMAIsAAAAABCR7M7vKiFT5q1vtK3vdOTz6t0N9/+4bX0vRrnYUdl92QWy87xz315GuG6V2SUB6LCeCLCCwWBF0/bAMnouGAyyBxYAAACApmReV0Om7N772tf3ju+ofc98q219L0ba/ldaYxkh0P96IsBaSCPAAgAAANCIVOh8dZnfsSVt6zu736fO7ooMtq3vxej42I+VAGvP5RebXRKADiPAAgAAAAARSb7y7o5ttJ6Pv6T0nVp/ftv6XowO3vglJcDaed65ktz6mtllAeggSwdYAAAAANANxUxc5pb9SilgSrz4G1LMnm5f/7NvKgFW4pU/a1vfi00xn5fohe+vCLBYRgj0NwIsAAAAAIte4UxYCZiSr/7P9g6QOyuJwK/PjxH4NSnm2heQLSapN7dWhFcsIwT6n6UDrHA4vKDzvV4vSwgBAAAA1JU/+py6xG+Dve1jJIN/XrZEcVvbx1gMTj4xZhhg7TzvXEnNvGl2eQA6xNIBlsPhkMnJyabPi8Viyh0MAQAAAKCW3J571E3Wt3657WOk1l+gbhIfC7R9jMXgyK03VQ2wTjxyv9nlAegQywdYNptNRkZGGj4nHA7LwMBAaRP3hc7iAgAAAND/Mm/eqIRL2ai77WOkI/+ijJHb/1Dbx1gMdl16XtUAa+9Vl5ldHoAOsXSANTk5WQqiXC5X3ePHxsZKx9vtdsIrAAAAAA1JbfqEGi4derztY2RmblVDsh3fbvsY/S4dnVECq+iF76/Y0D0dnTG7TAAdYOkAS0QNsYaHhyUWi1UcE4vFZHh4uHScw+EwPA4AAAAAjCRX/626vO/k6raPkdv/oDJGOnJN28fod6emnlLCqoM3fqliSSHLCIH+ZPkAS+TtZYF2u11sNpsMDg4q4VT5kkGv12tipQAAAAB6TiEjieXvnA+Xlv68FJP72z5MPrZM3Sh+/UfaPka/O3rbLUpYdXzsx3J2+TKWEQKLQE8EWCKVIdbMzIxMTk6WHrPb7WzYDgAAAKBpxcROJVhKrnxXR8YpnN2qjhP8Hx0Zp28VCrLvC59Vwqq5NUHJ7N8ruz/5UeXxxOYNZlcLoM16JsASEZmZmZHBwcHSbCutaYEWAAAAADSrcHyFOjNq7T90ZJxi9pQkAr9WGifx4m9IMXe2I2P1o/TMm0pItevj50vu2BERETny3W+qM7MefcDkagG0W08FWCJv73elD7GGh4fNLgkAAABAD8sdeETdm2rLFR0bK/nKnyljFWbf7NhY/ebM0il1/6ubrpt/7mfPqM999VqRYtHEagG0W88FWCLqpu3cbRAAAADAQmRmvq2ESpnt3+zYWKn1H1Y3i4+91LGx+s2xu93qLKsHf1R6LrN3t+y+7CPK88nX+J4I9BNLB1jhcFiCwWDVps3Estvt4vf7DY/hboQAAAAAaklHBpVQKbevc3exS0c+p4yV3f9wx8bqNweuG1QCqtlpNfw74rpZvRvhYw+aVCmATrB0gOVwOCr2u2q2sbE7AAAAgFpSofPKZkX5OzZWdubf1NleO1wdG6ufZPbskuhH3lcKp6IX/aNk9u9Vjjk99ZQSYB36+pdNqhZAJxBgAQAAAFjUktN/ou5LdXZbx8bK7XtA3W/r9S90bKx+cvblZUo4deD6z1cck94dlV0f+/D8cR/+O0lGNptQLYBOsHSABQAAAACdVMwck4T/HfN3BnzpP4p08M6A+WNL1TsebriwY2P1k/j9dysBVuze7xsed/jWm9RlhOO+LlcKoFMIsAAAAAAsWoXTG5VAKfnq/+7seGcj6njB/9nR8frFwRu/pARTZwMvGB53+tkJ9W6EQ9cZHgeg91gywJqZmZHJycmO9B0Oh8Xv79yadgAAAAC9I3f4aXVJ38ZLOjpeMXtC5pb9yvyMrxf/o0g+0dExe1328EHZ9U8fUpYGpqMzhsdmdu2Q3ZeeN79X1gXvldS2SJcrBtAJlgywJicnxWazicvV3g0Nw+Gw2O12GRwc5O6EAAAAACS76wfqpurbOj9jJ1G251ZxzjiMwdtmX12pzKra/6Wrah5/+FtDyvEnH3+kO4UC6ChLBlgiIi6XS2w2mwwODi54I/ZYLCZer1dsNpvY7XYJh8NtqhIAAABAL8u8cYMSJmV3fa/jY6bW2dS7Hh5f0fExe9mJh+9XAqljI7fVPP7U04+rdyMc/kqXKgXQSZYNsETmZ2JpQdbk5KTMzDT+14lgMCgul0vsdnupD2ZeAQAAANCkNn1cDZMOP9nxMdNbrlLGzB0c6/iYvezwN7+qBFKnpmpvN5PesV12XfzB+XM+8j5JvfF6l6oF0CmWDrBE3t4Py+FwlIIsm80mAwMD4nA4xOv1VjSXy1VxvN1ul7Ex/lEAAAAAoEqu+hslTCqcXNvxMTPbv6nO+tpZe0bRYpY7EZfdn7xQCbAaCaMO3XKjuozwCb4PAr3O8gGWpnw2VSNtcHBQxsbGmHUFAAAAoFIhJYnlvzUfJi39BSmmDnZ82Oze+9R9t7Z+qeNj9qq59WuUIGrf4IAUM5m6552a/Km6jPDm67tQLYBO6pkASy8YDMrY2Jh4vV4ZHh4Wh8MhDodDRkZGxOv1it/vb2qpIQAAAIDFpzC7XQmSEiv+oCvj5o7+rOzOhxd3ZdxedPKnjyhB1NHbv9XQeemZN2WX/QPzdyO86B8k9dYbHa4WQCf1ZIAFAAAAAAuVj72kBEnJtf/YnXFPb1bGTa36y66M24uOfOcb6lLAp37S8LmHyvfOmhjvYKUAOo0ACwAAAMCilN3/kDoTasuV3Rk4E5c5/zvmZ3699F+kWEh1Z+wekp89K3uv/LgSQiW3bGz4/JNPPqace9j5tQ5WC6DTCLAAAAAALEqZmW+pe1Ftd3Zt7OT0H6ubx8/t7NrYvSK5ZZMSQO294lIpzJ5t+PzUW9skeuH755cR2j8gqZk3O1gxgE4iwAIAAACwKKVfu1q9G+C+B7o2dmrdB5Sx88enuzZ2rzg1+bg6g+rW4ab7OPSN69VlhJM/7UClALqBAAsAAADAopRaZ1NCpFxsWdfGTm+5Qh37IPszlTt6x61K+HRi3Nd0HyefGFNDsFtu7EClALqBAAsAAADAolSxjO9s9+5Sl3nrG+rsr+gdXRu7FxRzWdl3zeVK+DS3blXT/aTeeF2iH3lfqY9dl9gkvZM71gO9iAALAAAAwKJTTB2WhP8/zG+k/uJ/kmJutmvjZ/f8SN1/a+u/dm3sXpB6c6sSXu355EclfzzeUl+Hhh3qMsJnnmhztQC6gQALAAAAwKKTPxVSAqTkq3/Z3fGPTinjpzb+U1fHt7rTP3tGCZ0O3XxDy32d+OnDSl9Hbr2pjZUC6JaeCrAcDofYbLaGjh0eHhabzSYzM0wPBQAAAKDKHX7K1ACpcHqTGqCt+uuujm91x35wuxI6Hffd13Jfya2vyc7z3zO/jPDSD0k6uqON1QLohr4PsILBYIerAgAAANBrsru+ry7h2+bo6vjF9FGZW/pL80sYl/9XkWK2qzVY2f4vX60EWLPBlxfU36Gh69RlhM9OtKlSAN1i+QBrcnJSvF6veL1eGRgYEJvNVvrvak0Lr2w2m4TDYbN/BAAAAAAWk9n2FXUT9V13db2G5Mo/VDeRT+zqeg1WlNm1U6K6GVPRiz8o2UMHFtTnyXGfejfCbw+3qVoA3WL5AEubddVKc7lcZpcPAAAAwILSmy5VwqPc4e7PyEmt+welhvxxVo+IiJwJLFHCpoNfu3bBfSZf3yw7P/x3pT53f/x8yewhMAR6ieUDrFZmYHm9XvH7/WaXDgAAAMCikqv+Sg2PTq7reg3pLZ9RQ7SDP+16DVYUGx1RAqz4fZ629Hvwxi8p/Z5+frIt/QLoDssHWHrN7IEFAAAAAEaK+TlJvPSf58Ojpb8kxdShrteReesmdRlj9M6u12BFB7/6RSVoOvvS0rb0e2LsQfVuhK5vtqVfAN1BgAUAAABgUSnMvqneAXDlH5lSR27PD5U60l3eSN6Ksgf3y66LPzAfNF3wXknvjral78SWTUqAtfuyCySzd3db+gbQeT0VYAEAAADAQuVjASU4Sq37oDl1HHlWrWPTx0ypw0pmX3lZCZn2/+vV7eu8WJSDX7tWXUb4s2fa1z+AjuqpACscDkswGGyqxWIxs8sGAAAAYCHZfT9WZz699s+m1FE4vUGdCbbq/5hSh5XEH/yREjDF7na3tf8Tjz6gLiP8d2db+wfQOT0VYLVyR8JgkDt5AAAAAJiX2X6LEhxlZv7NlDqK6cMyt/QXSnUklv83kWLelFqs4tDwV5SA6cySZ9vaf3LzBnUZ4aculOz+vW0dA0Bn9FSANTIyIg6Ho2bT7lRot9vF4XBIOBw2u2wAAAAAFpJ+7Sr17n/7HzStlsSK31dqKSYXb5iSix2T3ZddoARMqbfeaOsYxXxeDlz/+bKQ7Lm2jgGgM3oqwGqU1+sVm80mk5PcFhUAAACAKrXuA0polI+9aFotyTV/r9RSOLnatFrMNrdulRIs7bvmcinmcm0f57jPq4xz9PZvtX0MAO3XlwGWiMjAwIDY7XazywAAAABgMYkVf6CGRrNvmVZLKjygzgY7/KRptZjt5PhDSrB07M7vdGScxKaQuoxw4CLJHNzfkbEAtE/fBlgul0tsNhtLCAEAAACUFFMH1X2nXvovUswnTKsn8+aNSoCV3fV902ox2+FvDSnB0qlnnujIOMVcVg585Rp1GaH/+Y6MBaB9+j7AYhN3AAAAAJr8ybVld/77a1Prye72qBvKv3GDqfWYJX/mtOz5zCVKqJSMbO7YeMcfGlWXEd5xa8fGAtAefRlgxWIxsdvtzMACAAAAoMgdelIJjNKbPmZuPYcn1XrCnzC1HrMkwurdAfde9XEpJOY6N96Gdcp4ey6/RLKHD3ZsPAAL11MB1uTkpHi93prN5XKVwquBgQGzSwYAAABgIdld3yub8XS9qfXkT65T6kmt+TtT6zHLqYlxJVA64rq5o+MV02k5cN3n1GWEgRc6OiaAhempAMvhcIjNZmuo2e12Zl8BAAAAUGS2XafuObV7xNR6CskDMrfk5+aXNL78/4lI0dSazHD0tn9TwqSTjz/a8THjP75X3TT+e66OjwmgdT0VYI2MjIjD4ajZRkZGZHJyUmKxmNnlAgAAALCY9MZLlAArf3jS7JIkseJ3lZqKycV1R7xCOiV7r/6UEiYlNqzr+LhzodXqssUrLpXskcMdHxdAa3oqwAIAAACAhUi9+r+VsKhwar3ZJUlqzXvUUO3kWrNL6qrUtoi6H9XARZI/eaLj4xZTSTnw5avVZYQvLun4uABaQ4AFAAAAYFEo5s7K3Iu/WQqKEv5flmL6iNllSTr8SSXAyh1+yuySuur01FNKiHTI+bWujR2//x51GeFd3+3a2ACa07MB1szMjIyNjYnX65WRkZHSJu5+v9/s0gAAAABYUOHsNiUoSk7/d7NLEhGRzBtfLduX6wdml9RVx77/70qIdPyR+7s29ty6Veoywis/LrnY0a6ND6BxPRdgxWIxcblcNTdwHxgYIMgCAAAAoMgf86t3/At9yOySREQku2uk7M6I3ZuBZLZisSj7r71KCZHmVr/StfELiTnZf+2VyvhnX17WtfEBNK7nAqzBwUElqHK5XKXZV+V3KSTEAgAAAKDJ7btfDYoinzO7JBERyR2eUOpKhz9ldkldk96xXQmPdn/sPMkd7e5G6rH7POoywpHbujo+gMb0VIA1OTkpNptN7HZ71XBKP0NrYGCgyxUCAAAAsKrs9m+qS/V23Gp2SSIikj+5Rp0Ztua9ZpfUNWf8zyvh0cGv/2vXa5hbE1SXEV51meTi3NUesJqeCrCGh4fFZrPJ2NhY3WMHBgbEZrNJOBzuQmUAAAAArC695Qp1s/T9PrNLEhGRYnKfUldixe+ZXVLXxH54lxIexe+/p+s1FGZnZf8Xr1CXEa4IdL0OALX1VIClLRGcmZmpe6zX6xWbzSbBYLALlQEAAACwuuTa9ytBUT6+3OyS3lYsSGL5b8/XtvTnpZg+ZHZVXXHg+s+X7T9lTnAUHx1RlxF67jClDgDV9VSApS0NbCbAauRYAAAAAP0vseL3lQCrOGed7wrJ1X+r1FY4td7skjous2+P7LroH0qhUfTC90t23x5TapldNa0uI/zcpyR/4rgptQAw1lMBVjAYbGoJIXtgAQAAABARKSb3y9ySn5tfpvfSb4kUUmaXVZIOX6bODjvyjNklddzZFQElNDrwlWtMqyV/5rTsu+ZypZ7ZaYvM0AMgIj0WYIm8PQvLbrdXXRqobeJut9vZ/woAAACAiIjkT65WAqLkqr8xuyRF5o3r1Q3md99tdkkdF3/gh0pgFPvh90ytp3w/rtg9d5paDwBVTwVY2h5YC23siwUAAAAsLrlDj6t3+tv0cbNLUmR33aXUl3nz62aX1HGHhq5TAqMz/udNrWf21RVKPfv+5dOSO3XS1JoAzCPAAgAAAND3slG3EhCl37jB7JIU+UNPqAHb5k+bXVJH5Y4ekd0f+7ASGKV2vGVqTfnTp2Tfv3xaXUYYfNnUmgDM66kACwAAAABakdn6ZXWJ3q4fmF2SonBylbrEcc37zC6po8o3Td//xStFikWzy5LYPXeWLWu8y+ySAPxfBFgAAAAA+l5qw0VKQJQ7/LTZJSmKyT1KfYkV7zK7pI46/ugDSlB07K7vml2SiIjMTi9XlxFe8xnJnzltdlkAhAALAAAAwCKQDP6Fepe/UxvMLklVzEli+Tvna1z6i1JMHzG7qo45fMuNSlB0+rmnzC5JRERyJ47L3s99SqltbtW02WUBkB4NsILBoHi9XhkZGRGHw1GzcSdCAAAAYHEr5k5LIvDr8+GQ/x1STB81u6wKyVV/o4RshdMbzS6pI/KnTsqeT9uVkCi59TWzyyo55rlDqS0+OtKxsZIZ85dNAr2i5wIsl8vFhu0AAAAAGlY4+7q6PG/6T8wuyVBq46XqLLGjz5ldUkckNq5TAqK9V39SCqmk2WWVzK58sWx/riukMDvbkbGGn0xJvtCRroG+01MB1uTkZCmYGhwcFK/XW7fNzMyYXTYAAAAAE+WPLVHv8Bc6z+ySDKW3Xafu07XnXrNL6oiTjz+qBERHb7vF7JIU+eNx2fvPn1DvRrj6lbaPE4hkxXbbnIR359veN9CPeirAGh4eFpvNJl6v1+xSAAAAAPSI3N77lGAoHRk0uyRD2ahbqTPz1rDZJXXEEdc3lXDo5MRjZpdU4djIbeoywvs8be3/yKmCfGUsJbbb5mTEn25r30C/6qkAy+FwiM1mY1YVAAAAgIZlt39DDYZmvm12SYZyB3+iBm1bPmt2SW1XSCRk71WXKeFQYtN6s8uqcHb5MnUZ4bVXSiEx17b+H1+TEdttc2K7bU4uuishmVzbugb6Vk8FWNr+V4shwIpEIhIKhSQUCjV8TjweL50TjUYtORYAAADQbenNl6tL8/Y/bHZJhvLHX1GXOq77R7NLarvk65uVYGjP5ZdI/vQps8uqkIsdlb1Xfly9G+G6VW3pezZVlEtGEqUAy3bbnCzfSoIF1NNTAVYwGBSbzSaTk5Nml9IxExMT4nQ6ZWhoSGk+n0/i8bjhOfF4XHw+X8U5LpdLpqenq441PT0tLperK2MBAAAAZkmu+Xt1c/T4y2aXZKgwF1XqTE7/kdkltd3pZ59UQqEj3xoyu6Sqjt71XXUZ4f33tKXf0eUZJbyy3TYnw0+m2tI30M96KsASeXsWlt1ul3A4bHYpbacPhnw+n0xMTIjP5ysFWm632/A8t9stQ0ND4nQ6ZXx8XCYmJkqPDQ0NGQZL09PTpec9Hk9HxwIAAADMU5TEy7+rBEOFuR1mF2WoWEhLYvlvzd8t0f/LUkwfM7ustjp653eUUOjEYw+aXVJVZ19aqtR64MtXS3GBd0s8eLIgH7lzriLA+vAdc3JittimyoH+ZNkAa2RkRBwOh2HT7kRY7Xl965WgKxAIlIKhSCSiPBePx0vBUiAQqHpe+aypiYmJ0uyoctrMq4mJiY6PBQAAAJilmNyrhFeJ5e+UYsG6m2YnV/2VGrad7o3vM40o5vOy7/OfUZflrX3V7LKqyh09InuvuFStN7R6QX3e/ny6IrzS2tPrs22qHOhPlg2w9EHVQlowGDT7R2nI6OioDA0Nyfj4uOHz4+PjpZlZeh6PR4aGhmRqasrwPC2M0odioVCoFEQZmZqakqGhIRkdHV3wWAAAAICZCideVZflrf5bs0uqKb3xEnW/rqPPm11S26S3v6GEQbsvu0BysaNml1XT0e+51GWEP7635b52Hi1UDa9st83JFx5a2OwuoN9ZNsAKh8MSDAYX3GKxmNk/SkMCgYBMTExU3Uhdm+FUHmBpS/eqhUZa6KSfaaX1VR5QabSAa2hIXY/eylgAAACAmSru7Bf+hNkl1ZTZ+mWl3uxe4/9n70VnljynhEEHhx1ml1TXmcAL6jLC6z4nxXRrM/i+/nhKCayuvj8pH75DDbF2xwpt/gmA/mHZAAvz4vF4acmffllfPB43DJr0tLBKHypps7lqBU3l/bY6FgAAAGCmzM7blEAo88bXzC6ppuzO29V637rZ7JLaJnb3nUoYdPzBH5ldUl3Zwwdlz+WXKHUnNqxrup/w7nzFjKsN0bwMP6mGWg9Os4wQqIYAy4Ki0aiEQiEJhUIyNTVVCq/KZ19Vmymlp4VK+qWJjcyU0vrV9rpqdSwAAADATOnXv6jOaNp9t9kl1ZQ7+Jg6Y2zLlWaX1Db7r/ucEgTNTi83u6SGHHN/Ww3eHmp+VtwXHkoqQdVXf/L2XQeXb80pjw/8MNHu8oG+0VMB1uTkpHi93obb2NiYBIPBntnIXaMFQfpmFAo1Eyp5PJ7SY80EWNqSxlbHAgAAAMyUWv9RdU+pI8+aXVJN+eMrlXpT6z5odkltkdkTlehH/r4UAu2yf0CyB/aZXVZDzvifV5cRfuUakVzjM6WeD6shlf2uhKzdkRcRkSOni3LlfWq49er2fKd+FKCn9VSAtZCN3QcGBnomyAqFQjIxMSETExOlzd0XOgOrFwKsTZs20Wg0Go1Go9FobW0nAn+oBELb1o23fYxV6za3ra9I6Fml3lOB3zP9NWzLz/XIg0oItP2zHzO9pobbmjWyQxe+7TzvXNnywlRD54Y2bJZP/OCUElB9/ZHDyjE3PXpIef6mRw+Z/zP3edvywpRsu/1WecPlNL0WqzYr6qkAy+v1yuDgoNhsNrHb7eJwOCpa+fPaf2uP9UqIpReJREp3+NPvgdVMqKQPv5oJsKLR6ILGaobZH1AajUaj0Wg0Wn+1zRtWytmlv1IKg2aXvkO2bFjetv6fW7FNvv7IYTn/jrNyy/gB2bAxvPCaN66R00t/vVTz2aW/LK9tXGH6a7nQ9sa3b1YCoDecXze9pmbaW9d/Qal/2+23NnTeyORuJZw67/ZZCbwaUY558sW3lGM+eueshDa0LxSlvd22PD0hb7icMjNgV97LzVPPmF6bFZsV9VSAFYvFZHBwUAYGBmRmZqbqcV6vV2w2m0xOTpbOc7lcYrPZxOGw/p0ujExNTVXMbopGoy1trO7z+ZrexL3VsQAAAACzFM68psxmSr7y7gX3eWK2KEu35OSWp1Jy3u3qptx3L0vL8dnigsdIBv+XUnfhzGsL7tNs+794pRIanF35ktklNeXs8mVK/Xuv0HV2PwAAIABJREFUuqzuObtjRfmXH6vLAx9Ykak4bjZVlGsfVo/zv5brxI+xqBTzeUmEN0j8Po/sufxi5f1T7oZ545fMLhUN6qkAa2xsTAmmahkYGBC73V7xmM1mk1gs1qkSO6baDKjymVLltCWI+lCp3kypSCTStrEAAAAAs+SP/UzdT2r9+S33dWK2KOOrMvKJexIVd5PTt28+lZZkZmEhVmrDRUrd+WNLFtSf2QqzZytCg1zsmNllNaWQTEr0wvcrP0M6Wn1ShYjI/SsyyrVxyUhCTieMr40Hp7PKscNPpjrxY/S9YiYjifAGOTZyu+y+7IKqoVV5S77Weyu1FqOeCrCGh4cbDqBGRkbEZrMpSwa1x4LBYCfLbIl2p8Hp6WnD56enp2VoaEhcLldT57nd7ornA4GADA0NidvtrjlW+fOtjAUAAACYJbvnXvWOfq9f03Qf2w8X5Pbn0/KRO6uHVuXt+sdSCwqxyu+cmNt3f8t9WUFiw1p19tJnLzW7pJYcvuVG5ec48Uj19+XI6ULFNTO+qnL2lWZ3rKAc++E75uREG2bzLQbFTEZmV78iR923yq6LP9BwaMUsrN7TUwGWtol7I/tYaWGXPqzSlhZaMcDSZi+NjhrfklVb9lc+a2p8fLzqxun6WVvxeLz0eDwer9ikXU/bI6v8zoetjAUAAACYJfPmkBIEZXe46p8kIvmCyMo3cnLdo6m6YdXwkym5+v5kxeNfejjZcgCR3fnvat0zt7TUj1Ucf2hUCQuOfa+x98FqzvinGl5GeOcLaeV6+MQ9CcnUWRX4hYfU6+jp9Y3f6XCxKSSTcnb5Mjly600Nh1a7Lv6AHHHdLGeXL5O5dauYhdWDeirA0vaxGhkZqXlcLBYTu90uNptN2StL29DdiksI9QHQ+Ph4aZleNBotLfkbGhqSSCSinKffm8rn85XCo1AoVJoRZbRUUAvEnE5nKcSKx+PKWOVLBVsdCwDQe+bWrTK7BABYsPTmAXUm04FHax7f6DLBi+5KyA9fzMi+44XSeUYh1tX3txZi5Q48qtSdiVzd0s9vFQdvUDdAP/3CM2aX1JL86VMSveC9dZcR7jxakA/foV4LgUj9MOrp9eoywi88lOzEj9Gz8qdPyRn/lBy59aaK5Zy1Qquj7ltldvUrUsyoM+DKZ9QxC8v6eirACgaDpTsKulwuw43c/X5/aa8r/Ybtfr9fbDabDA8Pd7PkpgQCgdLdBsub0+lU7kBYfp7ROdoyQKMZUfF4vBQ6GbV2jgUA6D17r7qs5/YnAYByqTXvUfeSOr7S8Lj10bzcvSwtAz+sHVzdMJ6SJ9dlZd/xylBq55GC3PpM5Yytr46nZNPufFN154+/rG4+v+5DLf38VlDMZCrChsz+vWaX1bJDN11Xdxnh7c+rs69uejwlZxrIonYcKcg//WD+Gjzv9jnZsre5a6ff5GLH5Ix/Sg7ddF1FeFit7b7sAjk2crskwhukmK/++qWjMxXn8gc8a+upAEtkfh8rrdntdnE4HKXZVVobGBgozbQKh8OlGVmNLD80UzQalampKfF4PKU2NTVVNxjSZmpp5/h8vqohlF4gEBCfz1c6b2Jiouom7QsdCwDQG2ZXvyI7zztXZle/YnYpANC6Yl4SL/+OEgQVE/P/n3tqrij+LVn5t8l0xd0E9e2j35uT7z6XluVbczKXrj2bat/xQkV4YbttTr78SFLWzDR+V7ni3Hal7sT0n7b8Mpgt+Vq4IlzoZeXLCPdd8xnl+ZVv5Cuupxcjjb/3rmfV6+eh6er7ZvWrXOyYnHrmiYqZe7Xanssvlvh9nrqhVbkjt96k9LP/i1d28CfDQvVcgCXy9myq8sBKH2iNjIxULBOcnJwUv99vUsUAAPSIfL40pf74Q8b7MgJALygmd6uzmF7+bZFiVqLHCjK+OitffqRyyZ++XXlfUkaXZ2Tz3kJT4x49XZQRf6aiv2seTMr0mw0GGfk5Sbz4m/P1L/tVKWZPtvAqmO/ETx5WAoKjd3zL7JIWJLMnKrs+fv78z/Thv5Pk65tFRCSREXE+pc7C+86zack1cQkt2ZKrCD8TdYLTfpB8fYuc+OnDcmj4Kw0vDzzwlWvk+IM/krn1a6SQbG255dz6NbLrkg8q/Z59cWmbfzq0S08GWJqZmRkJBoNKAwAArZsNvlz6H7jDt9xodjkA0LLCiVeUACu+4ly5J5CRgXtrLxO8/rGUPLE2K/vizQVXeifninLvi5Uh1pXehAQanI2TDP6FUn/h7Ost12OmI98eVsKBU5M/NbukBTvynW+oywgfe0hERF7YrO5h9dE752T1THNLAI+cKsoV96nX6KvbG5/B1TPyeUls3iAnHv2xHLzxSxI9/z2N3S3wa9fKiUcfeHumVbY9m9wfG7lNGePwN78qhUSiLX2jvXo6wAIAAO116OYblI1PAaBX5Q6MKQHQi49/vGpodeH3EuJ69u1lgrOp9sx2SaSL8uOVlSHWp+9NyAub6wcSqfUfVffvivXeapJiPl9xhzijTc97Tfkywv1fvFJiZ4pyw2PqrL67lqRb6v8HfnUZ4d3LWuvHipJbX5MTj9wve6+6rOHlgfu/eKWc+MnDkj10oCM1paMzFftrsY2CNRFgAQAAETHezDSzp/a+iABgRdGjBdnw8reVAGj84esrwqQr7kvKj15KS3hPZzbKzhVEHn01W7En0sd+kJCn19eePZJ+/fPqHRT3/bgjNXZS+b8ruy7+QFP7E1mV0d0In1u6R3mPP3FPQja3eF0F31KXEV7pTcjR063PCDRTMZ+X5NbXJH6fR/ZcfnHDodXBG74gp555QrJHDnelzmPfc1XsbdYP12q/6akAa2RkRBwOR1PN6pu2AwBgFUfdt1b8D+SZwBKzywKAhm3Y9fbdBD99b0KeeexzSgDkeeD7pUDgK48l5cl1Wdm7gGWCzXh8bVYuuktdFnbRXQl5fG31ECuz4ztK/dmZ3ts76tQzTyj/phy6+QazS2qb8rsRPvzVB5T3977lrc+amk0V5UsPq7O5/K+1Z7lcNxTzeUmEN8ixkdtl92UXNBRYRS94rxy66To5NfWUKXdBzh46UBFK8v9A1tNTAZbD4TDcuL1WY18sAADqM/oft53nnSvxe79vdmkAUNOpRFGWRXLyradTcr57PiR69YnzlADoW94J+c4zKXlpa05mTViR9cyGrHzsB+pMrPNun5NHX80abvKd2+9T6k9HBrtf9AKV3+HtxE8eNruktjk19ZTys6289LOl9/Uqb1K2H17Y7J0Hy5affve5VJsq74xiJiOzq1+Ro+5bZdel5zUWWl34fjl08w1yxj8l+dOnzP4RKmZh7b3qMmZhWUxPBVjhcLhi0/byNjk5KQMDA2K328Xv91fcjRAAAFSK3+cxvsPPl682uzQAMLTrWEF+sjoj1z2q3vVNa9uf/lMlAHrjzU1mlywvhLOGm8g/sCJTcae5fOxFpf7U+vNNqrp1uz91ofJvSvK1/lkdk4sdq/g389O37BDbbXMy9urCZ0uF9+TlQ2XLTncetdYywkIyKWeXL5Ojt91SsddZrdDqyK03ydnly1q+c2CnMAvL+noqwGrUzMyM2Gw2cTgcZpcCAIDl5U+fqnrL6uiF7+evjwAsZcOuvNwTyMjlP0oaBle22+bkw7efVsKfuSXniBStcSe3F1/PyVXeytr/f/beND6K80z3PvMmM5OZ5D3JzJmZZObNnDdntiQzmZlMTmacOPGJI2PAIDA2NjJgCJvBYISxWWQwNrZsQCyy2MUOYgchdoRAgGjEKtQgIRA0au17t/buqu7qrqrrfCBanqqW1FJXd3W17v/vVx9AXc9zV3VXdz1X3fd1b7wooJnrFLEkrpSJn7v8Ax2j7jtCRZn690QQ9A5LU6rmTmeOcc07W/DuLh5Vjdo0AlhwkBVnj9wKnzLC5pNHu713UG7FI15EXcJSOK5fDZvPgOyuhbf6kOr/KQsrvIlIAQvoLDekDCyCIAiC6JmGlG093ni6LIV6h0gQxACnhZNxPs+DpcfcGLzCt2gVtcyJoSud+Py4G9fMD1nx59L39T4EhquFIqZtV4tYiefcjFm3SoQzEC1n0lSm3JFG/rYDzDFeem0iUnsx5+8Lh295mM9H3KHwKCNs2LGpV9GqZPQQ1CcuB5dzM2xEq3ZkrwP81R/Befa/gb/2U4gNWR1/89rqVcIcZWGFD8b6FuwDycnJ5IFFEARBEL0gC4LKYFWZPt988qjeYRIEMUApsUk4cMOD2Sm+ywTbt3GbOGy8KHR0E/TWnWHL7269qPORqLn51Iv3dqtFrBWn3ahoeCZicZd/wByHxJXqG3QfUGayNOzYpHdImrPuQKVKuGkoq9Ns/Ke1El79qrPkdNByJ+6X6ZcNJIsi7BvWdCtalY4dAdvaleDMOWGbtSR7HXDd/LVKHHbnjoLkLAKgtlUoHTsi7ES4gUrEClhTpkwhAYsgCIIgekHZIap41CA0bF3P/F994nK9wyQIYoCRUyxi/QUBYzeq/aK6bnNSXDh4w4NSG+sN5CndwCxOhQfTdDqSnjGXiPhwv1qc+yzNhaI6Ea5bLzLH0TVTJNwpGz+K+S3hcm7qHZKmZBV68fIKJzJGT2Uf+qSpy9ICIf64m/ls7MjSR0iRRRG18Yt8lgfaNyeBL8jTJa4+IXvhNr+hEq86tnNfh/BoLrz1xaosLK3fV6J/RJyAZbFYOrKvqISQIAiCILpHFkWUTRzN3KDZNyeBM+cw/1cxY4LeoRIEMQBo5WVk5Hux9JgLgxO6F62GJDjxWZobFx540cb79hoSHs1lBaynX4T4aPynoFJC3CG1iLX4qBt1N3/HHIenYrfe4fqFL4NzydGmd1ia4fLI+CT12Xu2bGZKUEslz973Mp+LWbt5leF/sJF4HtULZ6vLBMcMg1BqDWksgSA8mNa9eNW15PjCd9C8fySsg/+LOVbKwtIfQwlY7b5W/m6JiYl6h0wQBEEQYUvr2RNsinzMcLgeP4Snuop58lgyahC89nq9wyUIIkJxuGQcvCEgZn3P2VZDVzqRdF5Aia33Tmzu3FHMgtSXWXM40eiQfXZTPHrwY1aIsyzVO1S/aLtwlhV1PnxX75A05cqjTlFpSpwZhYN/05mRFP0i3Bp6R/KCjOGr2WsjlGWE7iKLz8yrqvmzwJlzQhZHoHiefKQSqvirPwJ/7afdCllth7+Fypn/2HHMTYf36n0YA56IFLBiYmKQnJysd7gEQRAEEbbIgoCaxXOZm1Hb+lUdf6+YNUlR+nFLx2gJgohUHC4ZQ1d2L1pFLXNi3EYOR2554HD5n3XCm37Clt41hf93GC/IeH8vK2J9uXkL69OTN0nvMP3CvimRze5NXqt3SJohSsCEzax32dUpc5jjbTq6X9M5l59iywjXnAtNJpDrYT5qFn+gEq9qPv4Qrof5IYlBCzwlSeosq8zvQXZVPvt7xW5wmd/rVshq2vLfUTb+J6iY+Tt4qit1PpqBjaEELLPZDJPJ1ONGJYMEQRAE0TttVy4oPCx+yzxJVZrvan0zThAEAQCPqsRuhav5B124bvFC7D3hikUSwF/6a2YBKvMlQYlfa3hBxiepnWLF/PUnWDP6O0P1DtEvKudOZ35D2jLT9Q5JM47dYTsDvrzCiZJdbBlh9ZJ5ms5pLmGvk+GrOQheTadQwZvvoOrDd1XiVW38YritluBOriHess3gLnyHzby69u8Q688xr5M4KwTLZ+Cu/INPEctx/GuwLfsumo98rNOREIDBBCyCIAiCILShNn4xc0Nat/Jz5u/NqWxr8PrV8TpFShBEJHPiLisG9KVMsDtkrojNtLj0/wFyeHZE84UoAZ+lPROxJifmsJkgl/5F7/B6xVNZDmv0i52dbYf+ylA+ST3hcMl4LYlTZUO5CgtgfeXXzEMh99Mnms0rSlCV2F55FDwFy3H9Kirem6wSr+pWfQ5PVUXQ5tUab9VecJe+z34fXPl7iDVHut1Har4N4eFsOBWiV/vWevRbcN19H5LTOCJeJEECFkEQBEEMMJy3smEd+ivmptSRncW8hsu5yfy9cpYxylYIgjAW6y8IzKL84I3AS6PEhststsX1X2oQaWgRJWBTpoARCdWwn/5Wx7HYTn8b2Y+a9Q6vRxxZmWwjkNmT9Q5JM/aYBJXg2uh4VtpaHceWETYfO6jp3Fsus3MvPurWdPx22i5noHzaWJV4ZVu/Cl67caqdvLXHwWX9SFE2+F14K3b6tb9Yfxbue291W1bIX/8veErXQxYag3wkRFcMKWDZbDYkJydjypQpjPdVdHQ04uLiYDKZ9A6RIAiCIMKW+jVfsl4WS+NUr/Ha6lE8alDnE/RhL5DvA0EQmrPwIOv5dO1x4JlS3srdbNmdOUaDSEOP4JWx66qAJ8d+yBzPnM33cTLXo3d43dKwfSObwZuUoHdImlBYLeJthffVblPn+9B4YDf72/rpAk3nN5dKeGl559yvJ3Gw1vc/U9EXremnUPb2ayrxyr51PcQ243SRFG0X4br+n6zodP6b8JT00YtN9sJTsRttJ/65WyHLlTMM3mptxUqiewwnYNlsNpVw5WsjE3eCIAiCUMPn30PJay/75U1SpfAwcVy/GuJoCYKIZLwiMG4jWxZVosGC3PP0c7ZzX6G2QkKoKb0wiDmeD9afwchEJ47eDk8Rq2phLPPb0Xr2hN4hacKGi2wG1PQdPMrtnZ9X16MHTHZzyahBEIqfahrD/AOsgKblZ6Dl+BGUvDGUee+sQ55H455tkD2hMY3XAqn5Fly3fqsSmoSiL/s9plByF7ZVP0PL7j/1LWSd+xrc9ydCtF/U8EgIXxhOwGoXr2JiYpCamgqz2QzgmbBlMpkQHx/fIWKlp0eOWSBBEARBaIF901dsG+yFsyHzvM/X1iclsEbuB3aHNliCICKaknpJ1W3Qq4FVlZA/lVlceko3BD6ojgj5k5njWZa85fflaxz2XQ8vYcFrq0PJ6CHMb4f7ySO9wwqYu8UiXvuKFVuP+BCPqhfOZssIjx/WNI5DN1kRLe6wS5Nxmw7uQfGIF5nYi0dGoenwXk3GDxVSWwFcOSPU4tXjjwD438XUF00H96A05l9R99nfoPXwH/kUsrjM70IonAep5Z42B0SoMJSAlZqaiqioKEyZMqXHboPtr4uJMWa6MEEQBEEEA5flMUrHjWRuUFtOHev29S0nj7Kdh5YtCWG0BEFEOtces53VFh7UZjHuuvMys6j01p3SZFy98Fg+YY5n645PmPO286oH7iB3pPMX581rzO9G+TvjIIvGMdDvjpVnWOHow/0uNDjUgkjT/l2KEv2FmsZhqRHxaiLbATGvrP/nV3K70bB7C4oG/5KJu3TMcLScPKph5MFH4krhvj9OLV49nA14Ay9/9FRXoWLm7559rif9GLaEv4TjzNd9+2OZ/gUe6wpIvHEM742CoQSsuLg4REVF+eVx1f7a9gwtgiAIghjoNO7ewhqzx06F2Gjv9vV8npldiEwbG8JoCYKIdPZfZ0WBDRe0ySbisv6JWUyKrfc1GVcvvOVbmePJODyVOW9Ry5zYnCnAoY3+FxCNe7f32OHWiJgeixiSwGZfnbnnu3SPf3AfRS93ikElr70MoUTbDoyfH3cpBMz+XTdiawvsW9aq/K7KJo5G6/nTmsYcdDwNEB5MVwlJ7rxJkFzVmk3TdHgv+2Dv4+fAX32pe3+sm7+Bt2I7IIXBxRkhGErAio2NRVRUlF+vTU5O9lvsIgiCIIhIR6gsR/lUtqtQb6UBUkszSt58hdlHKCsOUcQEQUQ6CafdzEL8xN3A/XxkoR7O9G90LiIz/l/DdwkT688xi+LqK8MwdRuvErHWZQg+s4JCSe2nC9gSurRDusYTKG4v8Okx9nO65KgLvND9ea6aP4vNdNY4k+nMPQ8Tz3u7eXA9xOMLr60OtrUrVeJV+Tvj0HbFYD5OkhvCow/V4pX5DUhOi6ZTeetqUTl7CnPOGnasgadsM1w3f9W9kJU7GmJtZHjB6Y0hBSyLpfcPYrsXFglYBEEQBAE0H9mnyqbyVJb3ul/VAtbPw5GVGYJoCYIYCMxOYTNJcksCLzWTWu6qSnmMjtSWzy6Gr/07rltEzNylFrFWnXGjplkfEUtsaUbpWLZM3fXA2F5A6Xle5vy+tNyJrMKe6zWVWWi18Ys0jammWcL4TWxGWPYT/2tIPZXlqEv4TCVeVc6eAufNa5rGGgoEy6dqwejOUEgtwanEak49yJZbjn8VrscPIXMlEJ7Gg7/6Q58iFpfxLbgfzIDYmB2UuAYKhhKwUlJSEBUVhcTExB5fZ7FYEB0djejo6BBFRhAEQRDhi7fRjsrYqcwNV+PuLX7tqzR9b/BzP4IgiJ5o4WW8mti5CB+S4ERdS+DCi1ibpljIvqJBtPoiexrhPN+l+9mFP4cscrhbImLuPpdKxPrypBultsC7OfYVLveOqhRN4rmQx6EVjQ4Z8/az53f5KXev+ynL74tHD4FQqm328lfpbkX2Xe9xAYD76RPUfv6RSryqXvAe+Ht3NY0xFHiKV8N57g8VZXu/htgYvCQW0W5D5fvvMOfPvmVtx9+l5hwID+fAeeHPfQtZl38Aj2UJJMfjoMUYyRhKwLLZbIiOju4QsXxlYplMJsTExCAqKgrJyck6REkQBEEQ4UXr6TT2aeG4V+Gy+Hfj1HLuZFANaQmCGJgUVLIG7tO2++6G2le8JUlsGdGDGZqMqze8wtervTQqv1zEwoNqEeuTVBcstaEVsVT+QPGLQzq/1hy9zZbqvZrI4Y7VvyzBqg/f9bthSn+4Wshmhk1M5lDf2vP77SrIQ83iuSrxqmbJPLgePdA0vlDgLUuG88KfKbITfwqx/lzQ524+foS9rxo7AvzDfOY1oi0d7ntqU/mO7NDsn8NTuhay0L0XKaHGUAIW0NlhsH2bMmUKYmNjERsb2yFu+dOpkCAIgiAGAhLPozouln1SuOkrv/d3PXrAlh7+7g3InsB9agiCGNicz2cX4J+l+ZdB0htC4QfMItFTtEyTcfXGdSuKNaa3X+7425MaCZ+kulUiVtxhFx5UhK4DYN2yJazP4sE9IZtbayobZczc5VJkOflvlt64Zxsr5n2hrZjX5pLx7k62hDQ9r/vfZi73Nqo+nKkSr2q/WAy39ammsYUCb9U+8Jf/J5vZdOXv4a05Epr5GxtUIqV9k48qMVmCt2ovXHcGd++PdWcovFX7QxJ3JGA4AQsAzGZzhx+WcouOjkZycjKJVwRBEAQBoC0znS1lGDUIfL7/niQSx6Fs/KvMGO6nlPZOEERgbLvCdiDckaVNB0JX7uvM4tBbtU+TcfXGnTeRPa7KFObvJTYJX5xQi1gf7ONhLg2+iCW5eJRPHsP8VnB3bwV93mCx5xqbfTV2I4eHlf5ntPH37zLnouTNVyBUlGkao/Ia+vKE7053zutXUTFrkkq8qlsVD091paYxhQJv7QnwV/+ZFa8yvwtvxc6QxtFy6hibhTVmWLf3V7K7Hp7iRPDZP+tGyPoDuO+/DdGWEdJjMCKGFLDasVgsSE1NRXJyMpKTk2EymUi4IgiCIIgu1H4Wx9xg1a/5ss9jVC/+gBmj9cLZIERKEMRA4tNjbHbLhQf+m1D3BJ/9czZTKYheOKFEeLK418yyqiYJK8+oRaz3dvO4+VSb89sdfEEeu5h/Kxpic1NQ5wwWT2okTEjmAhNYJQmVc6ezv51nj2sap7mULcN9LckJax0rsrVdykD51LdU4pV9w2qIDcYrXRPtl8Bf/y9W/Dn/TXhL14U+lpZmVCsa3djWr+pxH8nxCMLjRarssQ4h7uJfQij8AFJLboiOwngYSsBqF6vM5uB0FCAIgiCISMJ5/SqKXv5Fx42Vdeiv4LzV9+43Dds2sje+W9cHIVqCIAYSU7ax5U+PqjTIEpJc4C7+FesVxZUGPm4Y4CnbzHp7Fcz0+Tp7m4y15wWViPXODheuFgYvE6vlxFGVr5JR2XSRPX/TtvMo6YcpfsOuZDbjadknmsc6X+F/lnqnU6hsPXcSZW+PUolXDds2QHK0aR5LsJGab8N1+yWV6KNnmXDr2RNspt3oIeDv926GLzaa4H7wDpzpf+LbH+vqj+EpWgaJ1zZrLxIwlIDVXjZoMkXGkxSCIAiCCCb1q+I1MdRVliHWLJ6rcaQEQQwkapplDE7ozHB5PYlDm+/qpz4hOy2Kbl9/C8ih78YXDLx1p1nfnLsjun1tmwvYnKnOxJqYzGuW6aakfvUXrEiyZ2tQ5gk25hIRo9ey2VeHbvbP91HZlbFkzHAIleWaxnvoJlvq+NHhZ15yLccPo2T0EGZ+69BfoTFlO2Sv8XwspbaHcN99VSX0CI8/AhB499J+x+VoQ3XcHDbTPWmF3/uLtWlw5b7WvT/WzRfgLd8K2esM4lEYC0MJWPHx8dRdkCAIgiD8gL+Xg+KRUcxNVduVC/0ay11kUXTbGQnJ6dA4YoIgBgp3rKyB+5wUbToQivZMdvF341eajBsOSC332AyNa//R4+vdHhk7stSZWG9t5HHmnsYiliyjYsYE5nfCkZ2l7RwhYvVZ9pzN2cujvqV/Iqjs8aDy/XfYMsJzJzWN11Ir4dXETsFtcAKHh5t2wRr9Iut/+epLaDq8V9O5Q4XMl8N9f7xK3HE/nA149c8kaz1/WuU1yuXe9nt/WXTCW74VrpsvdC9k5b4GsTYtiEdhHAwlYFksFkRHRyMmJoa8rgiCIAiiB2zrV6uypmShfybJsseDsklvMuMp20UTBEH4S1oOmzWy+qw2HQi9lTvZBe69sZqMGw7Igg3c+W8wXjmQej5vMoB91z0YupLNKHo9iUNajnZZOK6nj9lMo9dehreuVrPxQ8W1JyKGrmQFv1PmwMS+hp2b2TLCFZ9qFG0nnx9/lm035IsGrJu6nrEOaM/8ajmVqvm8oUD2NMJUe/RwAAAgAElEQVT9YIZavMqbBNldo3d4AH7f7VnhFVrXD79RmS+DUPQl+Ks/9u2Pdf5P4c5/J2J8/fqLoQSs1NRUxMXFISoqCjExMR3m7T1tFotF77AJgiAIIqS4Hj9C6VvRmj71VZrBt549oVG0BEEMNNZlCJqUaCnxPF2qKC+K02TccIHP+gfW38tZ5Nd+R255MHINK8xEr+Y0O++t6aeY34fqBbM1GTeUeERgaRrrJ7X4iBvOALVV7u4tRQbzCHiqq7QJ+vecMXsw8rNqJE9mH1wVDXoOZb8bjdaMM5rOFzIkAULhfLV4ZX4DsvOp3tExtF08x2ZhjXgR3J0b/RpLasmF+9FccBf/0reQdfl/wvNkMaS2RxofhTEwlIDV7oHVl438sgiCIIiBRsOOTcyNVNXc6QF3g2pM2cZ22tmYqFG0BEEMNOYfYA3cr1u0MRd333+bNXcuiyzbEdeNX7AdFptu+b3vyVwP3lzHZmK9vMKJPdcEeMXAPIRs61cZvtHH+Ty2rDVqmROZBYGXWsqCgIrZU9gHQOdPaxBxJ1VPq3HonS9V4lXF9PFwZGVqOlcoESxLVeINf/VHkN3hl90nCwJqPpnPemGtig9oTKmtAK47Q7stK+Qu/sWz7zg5uB1Gww1DCVjtXQj7slEGFkEQBDGQEMpLUT55DHMT1Zx6MOBxHVczWVFs/iwNoiUIYqDh9siI2cAKKWV2bYzWXbeimAWet86gmSfdoBTovFX7+rR/ep4X4zfxKqFm2xUBnNB/EatyzjTWb/FyRr/H0oNmp4wFim5+X550Q9bIG9y+bQMrbKz8XJuBAXgqylC3YqlKvLo7YQqcN/vedThc8BSvgfPcHykMzX8NsSF8k1PaLmWwpvnDXoDz5rWAx/VW7e9WyHLdHQnZ06JB9MbBUAIWQRAEQRA903RwN3MDVT79bXhrqwMeVygrQdHgXzKtogPN6iIIYuBR1SQxQsHIRE6zsbkrihK71sjy6hMef8RmmFn973bWzoMKEcNXcyoRa/kpN8R+6Iie8lJYh73QWTo1/P9AKC/t+0A6cu6+R3U+iuq0617pvHODLSMcNxIeDX6XXZbHqFGU9xcNeg5n3ngXHyy6DsGgiTmesi3gLv4PRdOCn8Jbf07v0HpGFFV2C1p5nsmCHd7SteCzf97FE+tP4K0xprdZIJCARRAEQRARgiwIKBkzjG1lnrJNs/FLx45gxnZZCjUbmyCIwBBbmvUOwS+uW9hSrQ/2uzQZV/Y6VNkJkYanLJn1+Cp4t1/jPKoS8cY6tYg1fQffZ+HGcf0q+9Bk8ph+xaQXgheqc7H8lDZNBbqi/P1su3IxoPHExgZVtnXRoOeQPfINvPZpBaKWOXHlkfEULLExG85zX2dL5TK+BbHRGNlkfJ5Z9Z7weWbNxpc9zfBYlsCZ/g24772l2bhGwtDf7DabDSaTqceNuhUSBEEQA4XW9JOq9HXJoV2L6dqlC9nSxJNHNRubIIjAqF26EE1H9+sdRq/sy2YN3Ddl9q87qhKprYDN2Mj6B03GDSdE23m2fOjO0H6PVd4g+RSxXl7hxB6T4Hc2ln1zEuuPuHZlv2PSgz0m9vM4dKUTVU3aZV+1ozxPdQlL+z2WUFGmelhVNOg55E56B6/E2ztN6I9qL8QFE6mtAFzGt1gh+tzXDVcKXDVvJmu5MG+m5nNIXClkV6Xm4xoBwwlYZrO5T2buZOJOEARBDBTKJo5mjXQ3J2k6ftOhFNbHI3G5puMTBNE/3FbLM9F6yPNwXL+qdzg9svyUmxEMTpm16YQn1qayncpyhmsybjghteSyIl32/w5ovPtlIuYfcKlErGcd+Fy4Yek9g6dixgQ2syjzfEAxhRJLjYTfbWFFvK2XtRFUlfAFeaoudbLQ97lchQU+xauaJfOQW+hgjuX1JA7F9dqLccFAtF9WNSlwnv8mPKXr9A6tzwQ7C2ugYygBy2KxIDo6mroQEgRBEIQCZRmHdcjz8NTWaDoHZ85hS0WmjdN0fIIg+kf1wtnMwjicy3unbmNNxJ/UaLPA9hSvUZTXaZ/1oDeyuw7Oc3/YWVqV+V1ACkwAbHTI+CzN7VPE6i0bS+J5WIc8z/wuaP27E0zWX2Czr0YmcnC4NHJu94GyjLCvYjNfkIfiES+qxJHa+EWQxWedPKfvYK+vY3e0EYiDidSSA9ftQaoSYE/RMr1D6zehyMIaqBhKwEpMTERUVBSmTJmC9PR0vcMhCIIgiLChctYkzcoTukNytKlunCWe13wegiD8x9fT/pIxw+C11esdmopGh4QRazoX16+scsLWpo1gIDycE7DBuRHgrvwv5jhlriTgMWUZOHPPi3d3+c7G+uiwC9lP1NlYXM5N5nNXNn5UwLGEivtlIt5UlFDuvx5csSeQMkKH6bJKLPSVaX3wpkf13oUzkqMQrrujVOKV8GQRgOCJicGmPSuWsrC0x1ACVnvpIIlXBEEQBNGJrwWs22oJylxK01i+IC8o8xAE4R/KJ/3tW8WMCWEnMOeXi8zi+p0d2sXnymUXwd7qA5qNHU7wN19gOy02XtNsbEuNhK/S3Ri0XC1ivZ7EYUeWgLqWTlGhcfcWVpBZtkSzWILNmnNs1tnsPS7UNgdXMOlvGWFr+kmf4pWvJi1PaiSMTOwU5gavcCKvXAzG4QSMzFfAff9ttXj1MBayVzv/Tr1Q+oZWzJigd0gRgSEFLIIgCIIgOqlZMk/lhREs6hKWMnMZwTSaICIVX+K18rugvbQoHDh3n+1A+MUJ7Uym+eyfKYQdY3Qt6yvue2MVQt1Bzec4d9+DWbt5n9lYCw+6YHr8LBtLKZ62nEnTPJZgcN3ixSur2OM6fjc0pXZ9LSNsTjvk89puTjvU7T7KktBdV4Pj6xUIsqcJQsFMtXiVPxmy2zhlqD3hKwsr3D0KjYChBKyUlBTytSIIgiCILoQ6TV15M10bvyhocxEE0TNKAcE67IVeS4z0ZOtl1nNot0mjhbXIgbv4F2xpHV+uzdhhhlC4gC2VLF4VlHms9RLWZQgYvEItYr36FYcdFx0oUnzehFJrUGLRElECPj/OlkrGHXKhlQ9NuVp94nK/ywiVJYft/pYO0+Ue5zhzjxWK39vDgxfCqBxP9qo+x86z/w1u85uQnE/1jk5TKAtLewwlYNlsNkRHRyMuLk7vUAiCIAgiLKhfFc/cHFXOmhTU+ZQlEGUTRwd1PoIgfKNs3FA06Dk4b2WjMnaq6v/DJTNmyVFWOLj0sPcud/4guyqZhTB34TuajBuOeEo3KMqtZgd1vox8L2JT1N5YU+PYph7FowYFNQ6tuPDAqzqWCw+0+Rz6Q9dmKNbB/4XiV3+jKiOURVEldLWXHDpv9Z5ZWN0kY/wmNoPuug8PM70Qnn6hEq/4qz+CLNj1Dk1zKAtLe8JWwDKbzTCZTKqtPQsrLi7O59+Vm81m0/tQCIIgCCIoeGprVL4Ywb4xkgVBNafkML5XBUEYjYoZE5jrsL3LldjYoCpTsg55Hpw5R+eIgUlblB0ItSlvFBuy2MVw9s81GTcc8dadYbNW7kYHfc4Sm4QNF9x4ZWXne7dq+nbmM1ayeGHQ4wiUVl5G3CFWjPs8zQWvGLrsJFkUUTJ6CIoGPYfyST+GI+1rcF58Gd6qfZAFO2RRRG38IrV4NWpQnzwnE8+x2Y7rL4RHGaGnLFklXnGZ34PsrtU7tKBRt2wJZWFpSNgKWO1+V4FuVG5IEARBRCrK8oKyiaND4nejXDj780SYIAjt8JV91bVxg1BqRfGIF1XZG0JFmW4xVzXKeKnLgvqNdRw4jSywPOXbFaVIb2gzcBgitRWwYp3pJyGbO7PAi7n7nglAJ2Nimc/X7sV7NcuoCxbH77Id+l5Z5cR1S+g94tqzq+o//2uVmNO6/3uoWfx9lI39105xcMywPl+7WYVsw4RJW3jNOn72F29NKpznvs6KVxf/ApLjsa5xBRtPdaXqwV9b5nm9wzIsYStgJSYmIjY2NuDNbKZ2lQRBEETkITnaVH43reknQzK3srShcf+ukMxLEMQzlCJy7VJ19guXc1O1aCobPwpiY4MOEQO3nrKlW3P3adeB0GNZwvpCPflIs7HDDdnrYAWAjG+FdP7yBgnJlwQ8eOUl5rM1NS4Hw1dz2JwpoLwhjPyWfk9Ns4TZe9gMwDXn9MlKai8jbD3wDZWAxYhZh/4IjRv/Dq7C3ZC9jj7N0eaSMWMne7wZ+foJjGJjNpzp31B9dsUIbbagRGn3EKoHjpFI2ApYBEEQBEF0T0PKNrZ8Y8wwv9pxa0HLmbReF88EQQSHtisXe8y+6krzyaOq11bNnR6y74quHL3NZr8kaigeuO+9xQpYZcmajR2OqAzrQ+wdpPT1eTjkNxj0ZWvHe/v+XhcuhtBXyh/2ZbMldW+s5XCvVB8BQRZFlE/5dY/ilWpL/wZcd4bCU7oBElfq1zzbrrDHvPyUdl0/+4LkeAwu41vs8Zz7Orx1Z3SJRw98ZWG1ZpzVOyxDQgIWQRAEQRgMWRBQMmYYcyPUdCglZPMrFy8lY4aFbG6CGMjIooiyiaP7JCDb1q5UiVg9dT4LFl+ls4vpI7c8mo3tuvELZnEs2jM1Gzsc4bN/zhyv1HI3pPMru9Gmx8xUGaO/spLDhosCSu36Z2NZ6yRM2sIx8W2+pK8nVNPul5n30HHia30StPirP4LnyUcQG7IA2bdYmFvClhGOXsuhxCaF9DglrhRc5vdU8Xur9oU0jnCAsrC0IawFrHYfLIIgCIIgOlFmVRSPGhRSI3VZFFXli15bfcjmJ4iBSmvGWZU5u1Bq7XEfWRRRvWiuSsRqSNkWoqif8cE+tpzp5lPtFm7KjCTJWaTZ2OGI2/wGKwbUpIZ0fqUptTlxCxYcVHcqjFrmRGyKS9fSNQDYepkVT3+3hYelNrRCjhLu4k+Y97Dq/f+F4hH/G1Wxf4eWfT9UZyz1sHEXvgP3vbc6jODbkQHMP8C+L6l3tBOOe0N214K/+iNVvJ6SpJDFEE5QFpY2kIBFEARBEAbCVwaGfXPobwYrZ02ittAEEUJ8Xfv1q+L92lfieZRPG6cSsUJlJMwJMt5cz2bAVDRoIyDI7mpwXYyhuQvfgext1WTscEUonMcKAsVrQjq/MgOYzzOjplnCjiwBryVxKhFrcIIT6zLcKK4PvWiUVy5ijOKzl3JN3+wrqfU+I1C1Hf8ayt56Ztpet2wJZFGELNTDW3scQuF88Dee9z87K+PbcN15BcLTLyDaL+PIzTbm2BcdcYXmGB2P4c59XRWf8HhRSOYPV/RqvhNJkIBFEARBEAZC6X9jHfaCLqbMypuwxt1bQh4DQQwkfGVfeaor/d7fU1ujEh6sw14AX5AXxKifYamVmEX0xGQeskaVZWLTTba06tq/aTNwGOMpSWJFgUdzQza3UFGm+hxKfKchf/YTEXGHfGdjvbebR/r90GUAAcBX6W4mhpm7eFQ16pt95Sldz7x/TRu/0+vDKKnpBjzFq+HOfQ1c5nf9FrSar/wMx/e/i88278ZbqwsxOIFDfnlwj192VcGdN1EtXj2MBcS+mdFHGmJjgyqDvTntkN5hGQoSsAiCIAjCQCi7j/mbgaE1bZnnmTiqF87WJQ6CGAjIgoDSsSMCvvZdhQWqxVPJmGHw1NYEIepOLj9iOxAu1jALxFt9mFkku3KiNRs7XPHWpDLH7Da/EbK5lUJqZexU1WtsrTJ2mzx4Y506G2vQcieSzrtRVBd8EemGxYvhq9n5j+WEVkDzhds8hnn/ahf9bZ+6+UrOIngrU+B+MAO86V/9FrPKT/wNLux/DTcy10BqvhOUY5O9LXAXzFLN7c6fDNldG5Q5jYbyAWAom/BEAiRgEQRBEIRBaG+93XUTKsp0iUUotap8uAiCCA5K0+y+Zl91xVcXw/LJY5gsGq3Zc431INqcqV03NI91FbtQLpil2djhith0ixXtbvwiZHMrjagbdmzq9rU3nnqx+IjvbKyZu3icuRc8MUmWgfjj7NzzD/Bo5vQ1lZe5YnCX/oZ5/1rPr+z/gN42iLYMeCyfwnV7EJzpf+Kfb9a5r4O/+QKEx3Hw1p3SppOlLEIoXKgWr8xvQnI+DXz8CIGysALDEAJWcnJyvzeLxXdbYYIgCIIwGtULZ/ep+1iwKR7xIhNPfxfUBEF0j6+uo/YNgXkeNe7fpRKxqhfODpoXy5cn2TKuM/e0M/UWHs5my5SsCZqNHa5Irko4z/5Bpxhx6fvQrCazF5Q+bL35HzY6ZKRcE1Q+VO1b4jk3LDXaZ2NlFnhVc6Xn6WsmDwCeyj2KboL/qel7J7Xcg6d0I9z3xoG78gP/jeCz/gnuvEnwlm+D1Pawf8dW9IVqXFfOK5Ba7ml2fJECZWH1H0MIWIFsJpNJ78MgCIIgiIBx3r4O69Bfd97wvPwLOHU2Tq9ZMo/tpnOBuukQhNY0Hd7Lmv6OfxWuwoKAxpTcbtg2rFGJWPYt6wBZezFhxk62A+H9Mu2EMtfdkcyCWaweGJkM3OW/ZY5b4iuCPqdQYkVRly5qxSNehKfKv3lvW0V8kur2KWJN38HjlNkDSSMdp80l46PDbPbV0mNuCPrrV3DnT1OYmn8UtLlkdzXE2lS4H81Fydmf+y9mZXwbrpxX4Cn6AmLDZUDqveTXU5IE7vyfsuLVzRcgNl4L2vEZGbfVgrJJbzLfv00H9+gdliEwhIAVGxvb781sNut9GARBEAQRMPWJy9jsq8/i9A4JDTs2qRe/BEFohqeqAhXvsr539m0btBm7vha1X36sErGaDu/VZPx2Ghwyhq/uzL6JXs2h0aFdxgl/7aeskNN0Q7OxwxnXjV+ywl3TzaDP2XbxHPNZqfpgRp/2b3bK2H/dg7EbfWdjrT7rRmF14ALqyVyPqgvitSf6d3qTBTv4qz9i37f60Dz4yXrkQuy6C9i8/XNcOTgM9af/3G9By5X9M7gL3oO36gAkrlQ1tqd8O7jMv1Ls8x8Q69NDcmxGpWH3FuZ6qpgxAZ7Kcr3DCnsMIWARBEEQxECGz7+HktcHs9lOmfrfGDouZbAlSItC1wmLIAYCylK/somvw/30sWbjuyyPUTX/PbaU5fXBaD1/WrM57peJjJjw7k5tvbac577OLJxlT7Om44cr7txRzHF7a08EfU5l2ZNtU2K/xskpFrE0zbc31rTtPE7c9cDbT72ptllCbAqb8bfyjHaea4Eg2jPZTKeLfxGyuVt5GdN3dJ6XEQnVuHdrD9z33wZ38S/8FrOc6d+A685QeEo3QOJKITZmg8v4liKD61sQG7NDdmxGRSgtRvnUt9iOzvt26h1W2EMCFkEQBEGEOfbktaxQFBcbVMNlf3FbLUxcpWNHQHK06R0WQUQEQlkJyt8Zxxpm70rWfB7u7i1UTB+vMnV33tJmAXrmHutFtOykdmKCxJXqJgjojfBoLnPsnpKkoM9Z9eG77IOUjP5nD7XxMg7d9GD8Jt/ZWAmn3XhY2fdsrP3X2YYBrydxyC3RP/sKUL9nwoNpIZ1/62X23Cw79ftrUfZCbMyGx7IEvOkn/otZZ/+bSkB2nvs6vHVnQnpcRqZx73b2u3faWAhlJXqHFdaQgEUQBEEQYYy7yIKyt0cxNzgtp9P0DgsAIIsiyiePYWLjC/L0DosgIoLGlO0qUcltDU4nr7ZL51E6ZriqPMwdoNcWAGzOZBfNKde0MypWZrTw2T/XbOxwx1OSxIohj4KbAeupqkTxyKjOTpiDfwmhuCjgcc2lIr444dsba8o2Hmk5Hrj99K4qrpcwdRubfbXxYvgYY3OXWVP1UGTNdeVuMZsNOXoth5J6tUgocaXwlCXDdWconOnf6JOg5a3aF9JjMjqeijLVA4TGlO16hxXWkIBFEARBEGFMw56tzI1NZexUiI0NeofVQW38IvaJ/NnjeodEEIZHKC5CmUIcbtizLahzNh87CGsXg+52rz1PVWDdRRcfYUvFrjzSLhvGU76dWTy7772l2djhjrf2BHvsuaOCOp/DdIn165k1SbOxnW4ZR255MDGZ9ylkLT/lxoOK3rOxtl1hxdK3N3MorAqP7Cup9b6qzM4fc3RNY5CBefvZ6zH1jqeXnVzw1p2B8GAauEvf71G8CkUWYCTSdGA3Wyo+eYwm4nCkQgIWQRAEQYQpnupKVChKiLQ2WA4UZZaIbcMavUMiCMPTsDNZl7KShp2bVabu9UkrIDkd/RpPkoEJm9kSsae12nU59Dz5iF1APwleR7dwQymI8Nd+GtT5lJ+N+q+Waz5HXrmE5ad8Z2NN2sLj6G0P+G4Sqh5UiHhrA/tZ220Kn+wrwbI0pIJjdxy4wRrcLzrcNxFNar0P4ekXcN38dUgzACMZX806Gndt0TussCWsBSyz2QyTyaR3GARBEAShC01H9rGL2Klj/W5ZHiocpsts2dG8mXqHRBCGxv30McomjmYXM/t3hWRuydGm6ngaiPdWeYPELJbHrOfg6iXhoy+4773FCljlA6f0RvY0h9T/q3rR3JCUsrs8Mo7d8WDyVt/ZWF+edCOvXC2CJp1nha8ZO10ob9BOLA0UZbdMT8VuXeJ4UiNhxJpOoW9wghP55f3LUpMFOzwVuynzSgOaD+9VNOwYDffTJ3qHFZaEtYBFEARBEAMVsakRVe+/wy4id4ffEzlPRRmKBv+yI8bi0UMgNjXqHRZBGJaG7RvZUq13J0AIYWt1T2U5aj5dwMRgHfprNB8/3Oexcqys587MXdo2n3Dd+j+MKCDW69+dNWTIErjMv+linv3/QHZXB2UqscGOkjdfYT4TLg380XrC1iZj8VHf2VjDV3M4cbdTCS2qk1SvOdZbaVwIkVrusl5SF/4MUttD3eKZf5AtI9xlCp9zNVDx1Faj4r3J7D3f9o16hxWWkIBFEARBEGFIy5k09mnc+FfD9mlc+fS3WSP3ezl6h0QQhsT1+CFKx7/Klg0fSgl9HA/zUfn+NLbL6FvRaLuc0adxjtxiy5XWnNO2pIu7/P8zApaeooAeuG48xx5/852gzOO8la0qaYU3NKJHRr4HIxN9dyp8f++zLCulIDNhMw8xfJKv4FUY7rvvjtQ1nox89roct5HTNR7iGU1H97PfueNHwfX4kd5hhR0kYBEEQRBEmCG7XaiOm8PcyNg3h2+Kft2KT5lY+5OpQRAEYE9eyzZtmD0Z3trgZNX0hvP6VZT97g02G2zGBHC5/oskK8+4g5YVI/EVcJ79g84Sugt/Dtnbptn4RsBtHs12gKs5FpR5GvftZD4HdQlLgzJPd/SUjTV0pfr/rjzys21hiHDlvs6WDxav0jUeXpBV5+1BRXiY3Q9kvLY6VM5hHxzYt6zTO6ywgwQsgiAIgggz2i5lMDcwJa+9DD7frHdY3dJ0KIU1cg+CuS9BRDp8QR5K34pmxeDUA7rG1HruJIpHvcTEVB0XC7fV4tf+03ewPkb3y7RbJItN10NqYh6OCI/eV3SBWxuUeWqWxik+lweDMk9vXHnkxWtJvrOxglWmGiiS0wLu4l91KfX8GqSmm3qHpTLL1zo7kugfzWmH2CyssSPhepivd1hhBQlYBEEQBBFm1H7+EdvtKXGZ3iH1iPMmW15SOWea3iERhOGwb0xkr6P3p8Frq9M7LFWL96JBz6Fu+afw2m297qvM8mjhZM3i8lYfZMQbl85lWXrgKV7NdoIrnK/5HJKjDWXjR7Fl4vdzNZ/HX1o4GZ+l+c7G0lok1QJvxU5WaL35G71DAqD2pxuZyEEIr8S1AYnYaEfVBzPYLKxNX+kdVlhBAhZBEARBhBHOm9dQ9HKnKbp16K/A3b6ud1g94qmtRnH0i51G7iN+C09drd5hEYRh4PPMKHljKJvlkhYepbiy1wv75iSViGXf9BXkHnyQHlezC+RJW7T12fFYE1jx5uFsTcc3AmL1IVbEu/eW5nPw9++yGSFvvwbRoX+p5tn7XszczXpfrTjt1jssFe68SWyWnGWJ3iEBAFp5GdN3shmSFx6QghUOtJw8yl5zY4aDz7+nd1hhAwlYBEEQBBFG1K+KZ25car9YrHdIflE5ewoTN3fnht4hEYRhsK1dyVw/VR/OhNjYoHdYHXgb7Cqvu6JBz6HpwO5u9zE99jKL47jDLk1jEgpmhZWvkB5ITdlsds+NX2s+h9JYuvbzjzSfo7+0cDK+OPEsG+vlFU6U2MLIuR2A7K4Fl/UPbKdMW98aIQSTTZkCc41+khp+AuBAxNvchKr5s1hrhvWr9Q4rbAhbASs1NRXJyckBbxaLfzX6BEEQRPjQduUihFKr3mGEHE91pWqByJmN0dGvLmEpu7A9ul/vkAjCEAgVZbAOeZ65flozzuodlgrJ0YbyyWNU31EO02Wfr99lYjudbbmsrceO+240a2BeHR4Za6FE5kuZc8Bd/oHmc9QuXah7V8zeuPXUiz2m8PNwEmtTFT5t/wFZdOodVgdFdRJzjb68QtsyX6L/tGacZa4765Dn4amu1DussCBsBazY2FhERUUFvJlMJr0PhSAIgugj1YvmwjrkeTTs2ARZCL+b0mBRn7hc1fHLKCiNR2vjF+kdEkEYAqVAUDZxNGQxvHx82vFUV6Jk9BAm3uIRL8JlKVS9Nv4461OUnqdteRJv+ldGHAgHY+yQI3vBZX6vi0H41yG7tS3fVr7ffF74NhQJN9wP57Blro/m6B0SgywD8w6wZZjHcrTrFEr0H1kUUTZxNOuHuipe77DCgrAVsLrLwIqLi0NUVBSmTJni8++JiYmIiopCdHQ0ZWARBEEYEInnUDbh9c5SmgXvoe3KRb3DCjquJ49Q+tYINgvj3Em9w/IbLvcOK769axzxjSD0wnnnBopH/pa5dlrOntA7rB5xZF1E6diRrOF87FTwD+4zr3tnO+uv86BCO1FO9rTAmfFtVrhxVWk2vpHgs3/OCnktdzUb2/XoAdsRd8wwiI12zcaPaEQOfPbP2CzBmqlBnq4AACAASURBVKN6R6XiwA02U3LxEW1LfYn+05p+in1YMGoQuNw7eoelO2ErYPnCZrMhOjoasbGxPb4uNTUVUVFRSExMDFFkBEEQhFa4rRZViUrRoOdgW7sSUhgYxwaLhh2bDJOF4QtZEFRlUGJLs95hEURYo8y+MkrWpbK8pT12iecBALZWGa+s5JgOZ80aliZJbQ/Y0qwrf6fZ2EbDdXcU67FUp50A2nImjfVmmztds7EjHdF+gS3vvPL3kN01eoel4kmNhBFrOq/VIQlOPKgILy+xgUzFjAlsdvvShXqHpDuGErCSk5MRFRWF9PT0Xl87ZcoUREVFhSAqgiAIQkuaFd1XmE4sY0fAcf2q3iFqjuRoQ/GoQYoOZIf0DqvPKG+0nLey9Q6JIMIWX2K9kb7fGndvUcVfs2QeZFGEuYTtQDhrN6/p3GL9Wbb73q0XNR3fSLgfzmazfEo3aDa2sqlIw45Nmo0d6Xgsn7Dlg/mT9A6pWz5LY8t9d5uojDBccFy/qvqedVsHdoWZoQSsdl8sf2gXu8gDiyAIwljULVvSrYDV1V8pnDp0BYqyy1PJmGGG9P5Seng17t+ld0gEEbZUL5xtyOyrrvj6vrZvTsKpXLYD4YrT2nY385ZtZsQBd95ETcc3Eh5rAiuUPI7TbOyy8aOY95bLGYA+Y/2Ev/UiKyxW7NA7pG45bWav19gUF9ykYYUNlIXFYkgByx9Rqi+vJQiCIMKH0rEjVGKOLxGreNSgsOzU1VdkQVAdY0PKNr3D6het6SfpJosg/IDPMxs6+6odiedRGTtVdSwnVx1hFsT7rmsryHuefMSIAx7LEk3HNxLeqv2smHd/vCbjemprVO9re4ko0TNS8y04z329s3zw4l9Ccj7RO6xuqWqSMW4T61l346lxLAwiHcrCYjGUgNVu0B4X1/OTBbPZ3NGF0GazhSg6bcnPz8ft27dx+/Ztv/ex2+0d+1it/refD+VcBEEQPaG8YS4e8SIknkfD1vUqf6UOT455M+GpDT9fCX9RtUoe9oJhvb6UJVElo4foHRJBhCVV82ZGjLeQ2NigevDwdPDzmDX/Wsdi+OpjbRfDrntj2eyWcmOK/logNlxVlFP+RpNx265cNHyGoF54ilez70nua3qH1CtrzgmMgLXhgvGywCOZqrnT6QHh7zGUgGWxWBAdHd3RhTA1NZXpMmgymTpKB41q4n7kyBF8/PHHWLBgAbPt3LkTdrvvrh92ux07d+5U7RMfH4+srKxu58rKykJ8fHxI5iIIgvAHZceVmk8XdPzNefMaapbM8ylilU14HU0H9xjONFzinKhewJYR2beu1zusfiO2taI0ZjhzPEJxkd5hEURY4cjKVH2HGb3TqvNWNsqnxDDHdPXVtzBn3hVELXPCWq+tKTR/41escbktQ9PxjYTktLKG9ll/r8m49o2J7G9T8lpNxh0IuO6OZDMES77SO6ReySpkfesmbeVhb9Ou8QIRGI4sVlC2Dv01HNlZeoelC4YSsIBnHQbbRayetri4OMNlX3UVhjZt2oQjR45g586dHYJWQkKCT2EpISEBCxYswMcff4x9+/bhyJEjHf+3YMECn8JSVlZWx9+TkpJ8zuWL/sxFEAThL/YNa1gPpb3bmb+LzU1oOrgbZW+/5lPIqvl0AZw3jWMc3nqBzb4qeWMoXI8e6B1WQFQtjGUX5pcH7sKSIJTIXi9qFJ0Ha+MXA7LxF4qtGWdQMnoIc2xn35yBeV/cg9ur5fHJ4C79LSMQSI5CDcc3FrLkBpf5V53laul/DNldH/C4yoyP1szem2gRgOR4BO7Cn3d+PtP/GFJzjt5h9UorD0zf6WJErAv5Xr3DItqRJdR+voj97fhyYJZOG07AAp5lYsXHxyMmJsancJWamqp3iH0mIyOjQxjKz89n/pafn98hLB05cqTb/ZTi1pEjRzqyo5S0Z14px7Pb7R1zZWSwi47+zkUQBOEvVe+/w/w4O2/49jHk7uWg9kvfZu8lb76Chl3J8NaFeVmhLKNWsZCtT/L98MBI2JPXsn5eOzfrHRJBhA1tmefZ76zBv4Tz2hW9w9KMpsN7Vd/JF975CN66Ws3mkPkyRrxyXvgfgOjUbHwjwmf/jBX0WswBjeepKIN1+G+YbA+hrFijaCMbb/lWRUnnS3qH5DdbL7NlhMtPadt8gQgM57XLKHr5l8zvh8N0Se+wQo4hBSwlRsu08sWmTZuwYMEC7Nu3z+ff9+3b15Et1ZWkpCQsWLAAJ0+e9LlfuxjVVRS7fft2hxDli5MnT3ZkgQU6F0EQhL94KsuZG+aS1wfDW9/9okd28Wg+fhjl08b5FLKqF84O67IcR3YW6/c1/Dfg7t7SO6yAaT1/mn0flszTOySCCAsktws1n7Bl0HXLP9U7LG2RZVxbulb1fWxbvwqSSxsDcLHxGlsyd+0/NBnXyChL1rx1pwIaz6Hwv6qcPUWjSCMf9/232fLBp5/pHZLf3C1hywjfWMuhxKZt+S8RGLWKzq+18YsAeWC9RxEhYEUC7eJPd0bq7dlPSgGrvXSvO9GoXXTqmmnVni2lFKjaaRe4FixYwPx/f+YiCILwF6UvTPXC2X7t5yosQP2aZT5FrOIRL8K+OSksnxzXrVjKLmRXRMZC1v34kcqfTHa79A6LIHSn7YK6YUN3WaZGZt3ROuyd8Inq+7gxZXvvO/uBsuue6+6rmoxrZISCWaxoUub7Ht9fGrZvZLOD167UKNLIRnZVgrv8A9afzW6cDBlZBuYdYMsIj93x6B0W0QXH9SxYh/6auT4dWeH7sDYYRLSAZbPZIiI7C+gUnXbu3Nnxf3a73afQ5Gu/rqJSezZXT0KTctz+zkUQBOEvDTs2sYaxm5N636kLDtNlVSes9q107IiwalEvlFpVMfJ5gZV8hBPFowYxxyZUlOkdEkHoTsWMCeyT8wjtIjV9B49X4u3IHvmG6nuuLfN8wON7rMsZgcD9MFaDqI2Np4g9J8KTRQGNVxk7lfW/yjirUaSRjbf6EJsdmP2fgGSsMryDN9gywtl76AFUuFHzKWs/UZewVO+QQoohBazU1FTExcUhNja2263dH8tkMv6TLbvd3uFZ1TVDq7tMqa60i0pdSxP9yZRqH7fd66q/cxEEQfiL8oa5P4KT5GhDfeJynyJWe6q12NgQhOj7Rv2qeLY8Y9YkvUPSlOqFszVftBKEkWlTlGQVDXoObqul9x0NhigBL694tvB9c4kVucNfUWWd8QV5Ac3hfjCDzTYqXq1R9MbFW7WXFfXuT+j3WBLPwzrkeeZ989SGuadkmCA8fI99Hx59oHdIfcbWJjMCVtQyJ6qaBlaJWjgjSsC6rQUoGvQcbo98HY8PnYYsinqHFVIMJ2DFx8f32oGw6xYJAlZ7d0JlyV9fRKWupYd9EbDaBbP+zkUQBOEPsiCobpjFluZ+j8fnmVE2cbTvssJRg3R9miw2NqiONZyyw7SgYev6gLLpCCKSkEVR9X0UqdlXJTaJWfjO//wurMNeYI69ZMywgAQR151X2BKtmqMaHoExERuuKIzDf9vvsThzjur9InpH9raCN/0b+9msPa53WP1i/kG2jHCXicoIwwFRAj5LcyNqmROz5l/DoC9bMXw1h0dVJGCFLSaTCVFRUYiOjkZiYiKSk5MRExODmJgYJCcnIzk5GYmJiYiOjkZ0dDTS043f7rWnzn8kYBEEESlwt6+zGUmxUwMe01NThYadm1HyxlCfQlbd8k/B38/VIPq+ofQWqZo/C5KjLeRxBJO2Sxmsn1ncHL1DIgjdaD2dxgoCrw0Cl+vb89ToXHjgZRa+S4+50Xo6DcUjXmS/ExbPhVDaP29C/uq/sB33miPzXPYFyfmULV3L+sd+j9WYsp31v1pFHcb9Qaw/p3gPfghZMKaVzSmzh7mOY1NccJOGpSucAGzOFFTZcQsOukjACmfas69SU1M7/q+9ZLAr6enpiIqKQny8sb9wu4pXvozT+yIqdfXO6ouAZbVaA5qrL+Tm5tJGG20DdHu46kvmhvnRkvmajZ2/bzcex07zKWJZYqJRsHoZzKaskBzn/fQzsLzF+nQVrE/U/fxrvd07c5I9z68Phjn7mu5x0UZbqDdz1hU8fmc8cz08XDxP97iCtX15qJxZXH1xsBy5ubkoWBmv+v59tHAO7l3t23fvvZwraD33px0igePs15GXk6H7ceu9me/eQOu5b3eel3N/jPs5l/s1lvL38sG61bofnxG2iquTGQGr6vKrusfU3y3DlI/RXzUz1/Le8xbd4xqo283bZnx+sEIlXk1PtiE181FQ5w5HDCVgxcbGIioqSvV/SgELAKZMmYKoqCjDmrhnZWWpsqCUWK3Wfhmrt5ck9sXEvb9z9QW9vxxoo402/bbCuTPYG+ZNazUd/97VLBSs/hKWN4f5FLIK57yDvH27g36cSqHuyaQxuHflku7nX+vNfPcuLONeZY41L/Ww7nHRRluotwfr1jDXwdNXX0LekYO6xxWsbc6OGmaBlXzyKXJzc2G+dQsPP1mo+u59+Pli5N7N8Xv8glsHGZGg6fz3dT/mcNkaL/wTc24KbvX9c2Y2XYXl9SHMe3Q/9ZDux2aEzXbhp8z5L8r+TPeYAtni9lQx1/In+yp1j2kgbrdzzIj3IV5N21yPo5mFQZ8/HIkIASsmJqbb1xrRAys/Px8ff/wxFixYgIyMjB5fq8yUUrJp0yaVqNRbplR+fr5Psao/cxEEQfSG5HSg9O3XWHPjJ4+CMhd/Lwe1y5b4FLFKxwxDw67koJnVeuvrUDFzIjNn08HdQZkrHKiNX8Qca8vpNL1DIoiQ4rXVo+r9d5jrwLZhjd5hBZWp23lmkfWwstP82Vtfh9ovP1Z99zYf3uv3+GL9ac28niINV85w1n+pvu9ej1zubea9KZs4GhLHBSHayEJszGbOPZf515A53+slo3DlEVsOPGkrD3ubrHdYAwqvBOzIUpcNztnL417pwCob7IqhBKzExERERUUx3lbt/2exsJ1c2jOwjCZg9UW8AtDRnTArK8vn3xMSElR/by9NTEhI8LlPe/aX8u/9mYsgCKI3+Dwzc8NcPm0sEMSOKhLPozntECqmjfMpZFUvnA1HVqbm87YcP8we5+QxEMpLNZ8nXGjcy/qo2Nav0jskgggpzccOsiJ5zHC4AuzAF87UtsgYnNC5yBr1FYcWjl3wup8+RtX891hPsNcHo+38ab/m8JRuYLu85f0uCEdiTISCd5lz4y3f0ucxmg7vZZsNfPFxECKNPDzWFaywan5T75ACpoWTMX0HK0hfyPfqHdaAQZaBXVfV4tXsPTxySwaueAUYTMBqN3GPiYnpEKba/a7i4uI6ygVTUlI6uhAaqYTQarX2SbwCgH379nVrnN7Vt6qrAbzdbu+xPLHdI2vfvn0Bz0UQBNEbykVeXcJnIZnXVViA+sRlPkWs4pG/hX1zUr9NhpWIba2o+vBdZo6GHZt639HAOK5dYc3qP3xX75AIImR4aqtROXsyK+JGeDfOnGJRtdDyBZdzE+XvjFMJ+tyt7F7nEAoXMEKBYPlE68MwLJ6iL9lz86Tv4lOdIkOu6VBKECKNPFx3hrHiYel6vUPShC2XWAFl+Sm33iENGPZcU4tXs3bzyLEObPEKMJiABXQauXf1vWovF1RuiYmJOkbaN+x2e0cG08mTJ/3er6s31c6dOzvEo9u3b3eM56tUsN0H6+OPP+4Qsex2e0d5oa9Swf7ORRAE0RP1Kz9ny0mOHQzd5LKMlnMnUTl7ik8hq3LONLT6mRnQE63nT7OZGG9Fw/U4OGWS4YKnshxFQ55nsiy8jfSAgxgYKDNZSseNhKuwQO+wgsrxu2znsoTT3S922zLTUTKG9SSs+mAGXI8e9DiHyxzDCAWe8u1aH4Zh8VbuCSg7TeJ5lP3uDeY94e7eCk6wEYTUmg9nxn/vLB88/01Irff0DksTlKL0G2s5lNik3nckAmJvtgcvKcSrd3fyuFVEGXCAAQUs4FnZYFxcXMe/bTabSsQykngFgBGOetuUHlPtJYG+toSEBJ8ZUV0FM19bdxlg/ZmLIAiiJ5SLGLfV0vtOGiM52lC/St0lq6OMIn4RxMaGfo9fMWMCM95AaUteNn4Uc9wuS6HeIRFE0JF4XvW9Zo/w7CsAWH+BzRg4cMPT4+tb00+qvmvLJ49B/ap42DesQUPKNtXmOPtDRqRpTf8CbZnnweeZVZvbaoGntka1RSqi/ZLCH+ylPu3vtlqY98I67AXIQSznjxS8ZZvY835niN4haYYkAx/udzHX9bE7PV/XRGAcuOHByytY8eqdHTxuWEi8aseQAlZ3WCwWmEwmQ5UNtpORkYGkpCS/Nl/iktVqxZEjRzpes3PnTr/KEDMyMrBz586O/Y4cOdKtSXugcxEEQSjx1NawpXsjXtQ1Hj7PrBJdOmIbNQitGX03xVV6fBUNeg5CRVkQog8/lEbuzWmH9A6JIIJOQ8o2lRAQiABuFBYcZBe6pse9L7gatq7v9sGBanv5v9B6+I8YsaB0zL/7v38PW/GIF1E2fpRqq4ydiqp5M5mteuFs1K+KV222tSvRnHYIfEEeJN53+WQwkZxPWCPxrB/2af+WM2lsRty8mUGKNLJw3xvLlm4+/ULvkDTlwA02s3LxUSojDBYHbwgYspJjzvfUbTyyn5B41ZWIErAIgiAIY9GacZa5Ya5eNFfvkCALAhq2roe1S/mb8qa+L0/xqxfNZbO5li4MYvThRdPR/cyx1yUs1TskgggqkqMNxaMGsX53WyPDD6cnBC8wdiO78Cqp773USBZF1CyZ55fIVPr6TxmhoC31D2F95T81EbCCsZVNHI3a+EVoOrofzlvZEFuag/smiE5wF/6s8xyd/yZkT5Pfu9cpOvQ2pGwLYrCRgcSVgrv0feZzKTVe1TssTXlcLSF6Tee1PXQlh4JKKiPUmsO3PHhlJZt5NXkr59eDgIGGYQUsm82G9PR0JCcnd2wpKSkwm816h0YQBEH4SX3icuaGuXH/Lr1D6sBlKVSV/nXNqGg6ur/X8gplSUbRoOci3genK5w5hzn28mnj9A6JIIKKMvuqeNQgSI42vcMKOsX1ErPwGreRg9fP6jOJ57v9ru26VUz6MSMUNO/6pu4iVV+3kjHDULNkHhp3b4Hj+lV4qis1fR9407+yYkpbz55iXSkdO4KJlcu5qWlskYi3ah9zvvkbvwTkyCu7XHrMzVzfe65RGaGWHL3twfDVrHj1u2QOVx6ReOULQwpYqampiI6O9mnc3m7wbsQyQoIgiIFG+eQxzA0znxdeDyFkUUTToRRYh73gczFSOWtSj55ddQlLmdcPtJIMiedV52wgLOaJgYnP7KsBksVytdDLLL7iDrn6tL/Y2IDWjLMdW3PaIZX/VdPhyaz/1aEfo35VPOqWLVGV+VXNm4nyaeN8lgXqLWIpt+JRg1A1bybsm5PQlnkeQqm1395TrjuvMOdIrE/3az9lOb91yPO6lEEaDaFgBls+WLhA75CCwikze33PSXHBTdqKJqTleDBiDZu9OmEzh8uPIk8I1QrDCVipqakdQlVMTAzi4uKQnJyMxMRExsg9OjqaRCyCIIgwRmxpVt0wy4Kgd1g+ESrKUDVvps/Fh3XI82jYsUkVu6e6UlWG6LgeWaUF/lA+bRz7VN+co3dIBBEUGnZsUgkTA0Ww3X+d9cnZcEH773Lh6ResWPDofc3Glnjep+E7X5CnMofncm4yYlv71nR0P+qWLVF95/Vnsw57AZWzJj3z1Tp5FC5LoV+/j+4H7zDnyFvun4CqLOevjJ0a6CmNeGRPI7ir/6wQDAPvWhyOVDXJGLuRZ67xm09JYAmUE3e9ePUrVrwat4lDZgGpgz1hKAHLYrF0CFQpKSndvmbKlCmIiopCfPzA6PJEEARhRBxXLjA3zNVxc/QOqUcknkdz2iGUTx3rc8FRHReLtqzMjtc3bFmnOj7ZNfCeaNcnLmPOQ9Mh37/fBGFk3E8fo2ziaPazHkYl0cEm4TRbYnTirvYlRu58VpzxFIdvx3GvrR5c7h00Hz+C+rUJqPrwXZS8MTSwTK1XX0Jl7FTUrf4CTUf2wXkrW1WCKDz9nD1Hlk/9ite2biWbObhtQzBOS0Qh1p1iywdN/9InzzGjsfose41vvBieDxyNwimzF68nseLV2I08Ljwg8ao3DCVgJSYmIioqCsnJyT2+zmazISYmBlFRUZSFRRAEEabYNyexN8wGMTr22upRu3Rht4sM29qVz7KvFGWH/elgGAk0px1izkNt/CK9QyIIzVF+n5WMGTZgsq8A4L3dbHZGbon22RmuO0PY7KKaVM3nCCayKMJttaA14yzsm5NQNXc6ike8GHC2Vtn4UahduhCN+3fBefUj5hy586f4FZuynH8gZgv3FeHxAvZcP5ihd0hB5fJDtoxw8lYeDQ5Z77AMyZl7Hoxey4pXMRt4pOeReOUPhhKw2ksE/RGl2sUuk8kUgsgIgiCIvlIZO9XQN8wO02WUjBnWbflH13+Xjh3Rb08To+OyFKrOBUFEEmJjg+qab047pHdYIaPZKePVRLZLWV2L9l3KuKusibvYfEfzOfTAU10Jh+kyGnZsQs2SeSgZPaTfYlbFlB+xnRrTfgSH6TKEirJu5xcbG1TjDCTxtV/IXvDXf8F+Hqv36x1VUGnmZLyznRWqKVuo75y778Wb61jx6s11HM7ep3PpL4YUsPwhOTmZBCyCIIgwReJ5lT+UEW+YJUcb6lfF97qoGEiLWSWyIKje66C3kyeIEOIr+ypc/fyCQUGFyCzGpm3XvlRa9jTAef6bHWIBl/7HkIU6zecJF8TGBjhvZaNx/y7Uxi9Slad2m4015t8YUaVl7590liCOeBFVc6fDvmENWtNPwm21QBZFOK5fZcYonzxG78MPe8SGLOY8c5f/FjLfvUgYKSRfEphrfcUpt94hGYrz+V7EbGDFq9fXcjhtJvGqLxhKwIqPj0dUVBTS03vvqNHug2WxdN8diiAIgtAHPs/M3jBPG6d3SAHB55m77W5VPGrQgO/mVDFjAnNOnLey9Q6JIDTBV7OGgSZYp+expUWfpfWtA6E/SK33WL+hrH/UfI5wR3K0gc8zozntEOoSlqJixgTVZ694+M/RdvxrHefJcfxrKB72824FL+uQ51WdM21rV+p9qGGPp4htKOC+N1bvkEJCjlVUZQ6V2rTPtoxELjzwYpzCCH/UVxxO5pJ41VcMJWCZTKaO7oM9CVPt2VexsbEhjI4gCILwl4aUbRF3wywLAhq2rlctKBpS/OsCFcnY1q6kc0JEJMoMzIGWfQUAWy+zWRk7r2pv4C7WnWQEA9ftlzSfw4jIggCXpRAtZ9Jg37AGlbMmoXnfN5lzVRrzb30qQ2zLPK/3YYU9Sj82T+kmvUMKCaIEfLDfxVzvaTnaX++RxqWHXry9mRWvRiZyOH6XxKv+YCgBC+gsI4yOjkZ8fDzS09NhMplgMpmQkpLS8XcqHyQIgghfqhfOjtgbZpelsCPjyDrsBYiNDXqHpDut6SeZ97tmyTy9QyKIgPGVfTUQmzV8ksouaIPhi+MpWacwJ5+s+RyRguv2YOZc1SeMVGVZ9bR5amv0PoSwRmoxw3n+TzvLBy98G1LbA73DChn7r3uY633xEe0zLiOJyw+9mLCZLRuMXs0h9Q4Jf/3FcAKWzWZDXFxch0jla4uOjkZqqrE6kxAEQQwUZFFUdV6KtBtmWRTRdCgFDTsGxlPZ3nBbLWyWyugheodEEAGjzL4qmzh6QDZrmLyVzSworNa+pEgonMeIMoJlqeZzRApC/lQ2O6hiBwDAU1sDx/WraNy9BbVLF6J07Ai1h9b4UTpHH/54Slkx1ZUzXO+QQkphtYTo1V2bNjjxoGLgfe/5Q1ahF5O2sN+Pw1ZxOHKbxKtAMJyA1Y7JZEJ8fDxiYmI6hKvY2FgkJyf71aWQIAiC0AfqSjfwkEVR1aXNa6vXOyyC6DdCRRllXwGoapIwaHnn4uy1JA5tLlnzeVzmNxnRwFuxU/M5IgXP06UKse+zbl8rtjSDy7mJpqP7UbdsCZV3+4Fb8VkUilboHVLI+fSYmxFl9lwbWGXT/mB67MWUbax4NSSBw6GbJF4FimEFLIIgCMKYNKceYBZ99avj9Q6JCAHVcXPYstFLGXqHRBD9pj5xOfN5rl4wG1Jri95hhZzbClPn9/cGp5yIv/4cIxqI9sygzBMJeCu2K8otp+kdUsQgOYvAZX6vy/n9A0hN1/UOK+SczGUbN8xJ4eH2aC9cG5XrFhHTtrPi1csrnDhwg8QrLSABiyAIgggpdSs+ZTt2HT+sd0hECLBvWcsauVN5JWFQnHduoHjEb9nsq3Mn9Q5LF47dYf1wlp9yaz+J7AGX+deMKCM5qct4d4i282yJ252heocUMXgrd7Pn9uYLeoekC7wgY+hKJ3PtUxnhM8obJLyxjvW8ilrmxDHyvNIMErAIgiCIkCF7PSifNpZZ+PH59/QOiwgBrRlnWCP3T8jInTAmdQrvq+qP3ofkdOgdli4knWc7EB65pf0iTeasjGjAXfwryCIZR3eH1FbAnC/e9BO9Q4oY3Ap/MeHxIr1D0o0vTrBlhFO38cjI9/xf9u40PIrrzBu+J3GeZCbOM872TibxTJInTibJJJNkJomdiZ04HWxjW8a7ZRMvWN6wjYyxwbLBeBFmR8hsbgzGIGQDQuwgISFANAgkkBohhIBG+y61dqmra6//+8GR4HRpV1dXVff9u676grqr7m5Vl6h/n3MfKMFvgWcbA4VXa7MpvAomywZYV64mOJaNViIkhBDr4C+cC2h6fD9UP2d2WSQEhIts77Oqx+6DyvvNLouQEfGdOIryu/4U0Ptqr9llmeaFT9hpMrmXgr8Codp6mB31kvO7oB8jnGhSB7iMa65YJe9aaHJkBqzBpAnN4LJ/MHxCYgAAIABJREFUwk5l9aabXZZpci/JuqDGMdeHB5dxSMmV0GNALzwrGyi8WpVF/cGCjQIsQgghIdO1bwdz49cYH7nfXkYaVeBR9fj9zO+fv3DO7LIIuUwbOnwJnALd8NZr0ITIHQ1012L2hq2tJ/g3rXJdMtvTKT8q6McIN9zB65j3TONrzS7J9pSWLHYkYNZ3zC7JVIqKfgOb3m1CAodVWSIaO8N/SBaFV6Fl2QDL7XbD5XKNeaMVCQkhxDq8Hyxgbv7aN603uyQSQg2zp7MjV9J3m10SIX2E04/An309xEtz+r3h7zl6GKUBKw92H9xvQqXWUNeuMjdr9yUaM5pWvDSHnbZV8oohxwkn/Imb2JFCbcfMLsn2xHNT2PPwLDXHL21SMW+3gFvn9x9i9TYvn7NTQGlTeAZZFF6FnmUDLEIIIeGnZspTzM0fd+qE2SWREGr7xMn8/lucH5hdEiEAALlpL3Nz6ku7GvzJ8ZAbUgGVBzQNjXNmsiNI342DJkdub5PDJewUojdTDGjgDkA4M4n53UgViYYcJ5wIhY8x75lcl2x2SbYXOKpNborcqcOBSuoUrM0WMWm1f8Ag67b5Pry3Q8DBYhl+MTymF56pVjEtmde9VudBEXzk/mkwHAVYhBBCQkKsLEfp+D/23fxVPHwn5LYWs8siIdR9KINtfh0Xa3ZJhECTe8Ad+gEbYDFNw78FX+b9qIz+JTv66vABs0s31cZjYkhGHASOJqLgYGiS5y12tNClOWaXZGtqVyF7Tci45vNgmzCqW1VsPiHhpQ0DB1mOuT5M38RjZ74Eb7d9g6ziWhWvfqp/nauyRHDGZPnk72wbYNEUQkIIsZfurP1s75iZNA0k0ojlpcw5UPHwXVC6Os0ui0S4wKlBg20d676K+mk/ROPcVwHNvjdfwTBvN7sK2R538Bu4A/qRL2p3sSHHCSdS9Vqa7hZEgYGg4H7Q7JIsra1Hw97TMuI260cnXblNXudHco6EimZ7TS88V6tg+mf617YiU0Q35ZqGs12AlZqaiqioKGriTgghNtO6ehkTXrR94jS7JBJqmoaqmGi2kfvZ02ZXRSKY0p4LX9rVuubMQ4dZ/wdC4WNQWrPNfgmmmRywAuHpSiX4B1F53XtPI1+GFthwnM8bZ3ZJtuY/+muakjkKkgJkl8iYs5PHHQsHbvj+2Id+fJgl4myN9YOs8/Vqv8HcsgwRnf7I/lIjVGwVYLlcLiacio2NHXJzu91ml00IIQRA3fSXmOCix3XQ7JKICRrj2T5Cnbu3mV0SiVSaDP+RnzI3pv4jPwVUHmpnPsRzU8Bl/vOQYRZ36AcDNn4PV609GqKWXL4hvXMRB29X8G8+1Z4LtPLbKKi+Uva8zr7e7JJsS+Uqdf3xNJHaH4zUqXIFifsFPDTIyoX3JHBYvE/E8UsGhOFBcLFBxZtb9OHV0nQR7T4Kr0LFVgFWfHw8HA4H4uLiaGogIYTYiNzUiPJ7x/WFFuUT/gKpPnJu9shlbckfMwGWd9lCs0siEUryvBPQ1+ZrkBu2MI/pzliPuld+iNbEb6BnxxcHD7Iyvw7h9COQa9dDExpMelWhcaZaYW7gnvvYb8hxlKYd7Eiik7cacpxwo4mt4Pb/0xV93L4JTTFmlchwJ1UksOdg/j1ml2Rr5+sVfJwtYdJHA/fJGjfPh7e38cgokuATrBEMlTapmLVV0NW6JE1Aa481aowUtgqwYmNj4XA4aFQVIYTYjC/nCBNa1E573uySiEl8x7LpXCCmU5rTwR38Htsn6Pw05jEq50P9m1P7ztXqJ36O9vW3wJ9zw5CjsvxH/wvi+elQWrJMeoXG2lfIrkA4Z6cxXYulikT2d1T0tCHHCUf+7J+wvcN8HrNLsiWh4D52FczyxWaXFBZqWlVsyZUwZYiG79OS/dh+SkJjh3nTC8uaVMzepg+vFu0V4O2i8CrUbBVgxcXFweFw0OgrQgixmbYNa5jQomVVgtklEZOINVUou3I1yvtuhdJK0zFICEnt4AvuZwOn43+A2n2OeVhX2i7mulV+9y3gTh6HJnVArt8C4cxT8AeEYLot7YvgT90JqXIZVN9Fk15w8K0+xK5AuN5lzAqEQsk0Njy49J4hxwlHfJ6Dee+UlkNml2Q7as8FcAe+fcXn+UtQ2nPNLiustPs+b/j+Rj9T8wJHeW44KqK0KbRBVoVXxTvb9LUt2COgsZPCKzPYKsBKTU2Fw+FAenq62aUQQggZgYa3XmOXn8/cZ3ZJxEQ1kx9nzgeuIM/skkgEEcsWBoRMX4Bcs455jNLVifrXpzDnaXPCXN2+1O5iSOVLwOfdOvSorMM/gFj8PJTGHYDNp3PN2sre0GUVG7MCIV/wANs8u3a9IccJR8KZJwLeuySzS7IduYZdzZHP/YvZJYUtSdaQfV7G+zsF3LFo4D5Zj67ksPKAiMIq4/tkVbeoeG+HPryau1tAfTuFV2axVYAFADExMYiJiaFRWIQQYhNKZwcqH51w+Ubw1hshlNFUhkjWtOBdJhjoSN1kdkkkQihtLt3UKvHsc7rHde7ZzpyjFfeNGzxo1VQozekQS6aCC2gM32+YdfwmiJfmQO04ZeCrNc6Tq9lpPxcbjBkV4T/2OxpFNErixZns6LVSfQBLBieceZK9Vnhmm11SRMivUPDBfgEPLR84yLp7CYcFewQcu6hANSBLqm3TMGenftrgnJ0Catusv1piOLNVgJWamoqEhAQ4HA5ER0fD6XQOuXk8dJNECCFm4gpOMjeCNS88YXZJxGTtWzYy50TT4jlml0QigSpAKHycHVFx9FdQO9kQSW5rRd2rk9nRV4kLhn8YfxXkmjUQ3A+Ay7hmiMbv34Bw+lHItRugCY3BfsWGqG1TmRu6Bz/gwBnRaFkVwGX9S0Afp9LgHydMSVUfsuFL8Qtml2QrGl8Pf/aP2ADVm2l2WRHlQr2KdUckPDVIw3fHXB/eShWQfkZGNx+c49a3a5i3Wx9evbdDQHULhVdms1WA1dvEfSSby+Uyu2xCCIloHSnJbFix5H2zSyIm8+XlsI3cpzxldkkkAkiVK3UBklS5XPe4jh0p7OirB26Hv7BgVMdU23MgembDn/P7IUdl8Ud/BfH8DCgtB8f6Ug2VW8quQDgtOUh3jQE03yU27Mv6DjTVmF5b4Uhu2hOwet7dZpdkK3JDCjtq8tj/AKoxq22SwdW2fd7wPTZp8D5ZUzfy2JonjWl6X0OHigV79OHVO9t4VHgpvLICWwVYqampwxp1RSOwCCHEOprmzmZuBjt3bTW7JGIyuakR5RP+0ndOlN31Z0gNdWaXRcKY0pEP/9FfMzekQuHfoCnsDansbUbd1GeZa5Z3xZIxH1+T2iHXb4ZwZhL8B787ROP3q8GfugtS5XJLrhy3NU9ibuwS0oxZgVBpPcgGCDm/N+Q44UrtPB0QwPzG7JJsRTwXy45gK5lqdkkRr8OnYV+hjDeHaPj+9Bo/Pjki4mLDyPpkNXdpWLhXH17NTuVRFuLm8WRgtgqwCCGE2Ismiqh66mHmZpA/V2R2WcQCamOfZs4L34mjZpdEwphYPJm9mc++Hkprtu5xHds2MedlZfRd8J8tDGotavdZSOWLweeNG0bj9x9CLJ4MpWmnZUZ/LE1nVyDcmicZchypZh0bOLofMuQ44UoTvfClf/nyCLYD3wZUY8LGcKPJPfAf+w3bBL8h1eyyyN9JioYj52XM3SXgzkEavkev4LAsQ4C7cuggq6Vbw+J9+vBqZgqPS40UXlmJrQIsGk1FCCH2wpecZW4GqyY9BJW3xk0YMVdzwlzm3GjftMHskkiYkmvXw5d2NTt1sEzf00pqrEfNlKfY0VcfJhpXmKZAaU6DeO5lcNn/MXSYdeJmSKXvQ+3MN66mYZiWzI5+OHHJmBUIRc877AiY868Zcpxwxh1mezhpXJnZJdmC4t0fEHj/GJrYZHZZpB8FFQo+yBDw8CAN3+9c5MO83QKOnJch95NFtfk0LE3Xh1dvbOFHPIqLGM9WAVZsbCyio6MRHx+P9PR0WomQEEIsrnP3NuZmsPH9WWaXRCyic8cWtjfavLfNLomEIbXnPPzH/xjQC+heaFKr7rGBiwtUTpwA/nxxaOrkKiFXfwSh4H5w+786eOP3A9+EUDgRcm0SNCH0N9XjF7I3eZ2cMcvJC0VPBfQrW2bIccKZ/8Sf2Sb4bUfMLskWxIuz2NF/RdSn0eraejSszZYwIWHgIMsx14fnPvbjcIkM5e9BlqIC727Xh1eTVvvR1mPMtY2Mje0CrMAm7bGxsUhKSoLb7Ta7PEIIIQGaF8Wzo2w2J5ldUkgo3v0QPe9AkzrMLsWyeM95Nix4lBoMk+ATz03R9ZdSu/RTAlW/HxUP38mcky1Gjr4ahMpVQvK8Be7gdUOOyuIOfAvi+elQu0MTtFW3sisQ3pfIGXYs/sRN7BSupr2GHStcCacfYd/D+s1ml2QL/iM/Zd+3umSzSyLD5Bc1bDspYeLKwYOs6OUctp2UKLyyIVsFWADgcrngdDoRGxuLqKgoJsyi0VmEEGItVX+7l+1/FaLRDGZSu4vBZVzz+c1l5rUUZA1AE0WU3f6/zPmhdNL7RIJHac/VrzroeUv3OE1RUP/6FOZcLLvzZiht+lFaIaXJkJv2QnA/qJsC2e8qhsdvhFTlBFRjVgUEANcFmbnRi9ti3LG4rO+wo4d6Lhh2rHAlXXyDnYZZOt/skixP9ZXqQm9N7jG7LDJCigocLpHx3Mf+QYOswO3xDym8sjrbBViB3G43kpKSEBcXpwu0YmNjqW8WIYSYRGlr1d0Qakp49xLQxBb4s6/Xj5LIvBZiySvQhEazS7SUmucfZxu55x4zuyQSLlReN4rCf+Sn/YY7gSNFS8fdgNaPlptQ9MA0sQVS+WL4Xb8YuleW6xeGhT0bXGwD91VZoiHHgcrrXpeRwVy4kqqcbIBVPNnskixPKl/MBsN548wuiYxRYZWCmVv1I60CtweXcahupYbtVmf7AOtKHo8H8fHxTJDlcrnMLosQQiJS9+EDzA1h3WsvmF2SsTQZfO4tg99cpn+FgqwrtKxYwpwjbetXm10SCROS5y3d509p0wekrUlrdOFV3SvPWTpsV9pzIRZP7hvp2e/UwoxrIDfuDPqxZ6eyN4EZRcasQKh2F7Ov5+B1hhwn3AU2I+dPjje7JMsLnLoqVTnNLokESYVXxcK9gq6PH4VX9mL7AMvtdiMhIQExMTH99saiqYSEEGKOlg8T2RENYR5OiMWThxwZoQuy+FqzyzZV597tzDnS8G6c2SWRMKB2Feqm3Innpuge17EzBWV3/Zk5B+vjXoZQZpPR+yoPqWb9oMG55HkL0IK3SuDjH7LTcS42GHPDJzfuZIOXEzcZcpxwp/Zc0I9CJAPSxBbdtSPS/06Ho8CG7xRe2YstA6z09HTdSCuHw4G4uDikpqZSaEUIIRZQ9+pkdnrYsWyzSzJM4DQN376rwOfeAtHzDrgD3xo4yEq7GsKZSVB9pWa/BFPwxWeYc6T6qYehycG72SYRSJPBH79RN3onsIdN98EMVD56N3P+1bw4Cf7CfJMKHxvVVwqh8LH+e2OdHA9NbBnzMfyiphu1IBr0cZUqEpnXIJyZZMyBwpwm9+hG5pGBSdVr2cDv2G/NLokYqLfhO4VX9mKrACshIYEJrKKioqhpOyGEWJDUUIfyCY6+G8OKe8dBaqgzuyxDKC1Zum9s/dnXX75hVHlIFYm6hsQUZAFqTw8qHoliQgSh1CajX4glBfav8e3Tr17HnTqB6mcnMudd1RMPoMd1yKSqg0eqXNFvw3fu0A/6XX1xJE5XKkx4NfkTf5Cq1gtcPVK8NMewY4W7wC9RghFmhiuh4F467wixOFsFWLGxsUx4RaOtCCHEmnqOHo6I/ldKy0H4j/46YIrGz6E0p+seq3IVnzdhzrlh4L41mV+HcPZZKC2ZJrwac9S/MZU5V7qz9O8dIcOhtGaDO8wuohDYtJo/X6wbHVpx3zh07gt+vyizyA0p4I//QXd98R/+f5AqR9+cfo+bXYFw3m4hiFWzhIL72BCydoNhxwp3/ImbA3rBHTW7JEvS/NXgDv07+161Hja7LEJIAFsFWG63G06nc8B+V7TiICGEWEPrJ07mBrHF+YHZJQWd1lMC/tQdAQHUNyDXfjL48/w1kCsSwR//48AjsjK+BqHoKSjetBC9GvO0rF7G9kpbu9LskogdqbxuCp3/6K+hdFyeEijVVqPxnThd0/aOLRtNLNwYSnsuhNPR/Y72FM9Ph8bXj3ifqw6wKxBuPGZMA3cA8B/7HwoSgkQ4/SgbBtZvMrskS1LqP2OvHzk3AKpx5zghZHRsFWBdyePxICkpCXFxcUyYFR0djYSEBLjdbrNLJISQiNUw61XmBrHrQHgFMZrUBuHMU7qbQ7F07vD3ITRAqlwOPvfPAwdZ+/8RQuHjUJp2G/hqzNWduY9t5D7rVbNLIjYkV67QNzCvvByGKp0daE6YqwuvWteuBDTNxMqNo/H1EC/M6HdKoeB+GGpH7oj292YKzwRYh0sMaoCl+sEd+DZTr+orM+ZYEUA8P4P9XJQvMrskSxLOsguxiOenm10SIaQftg2wruT1evtt7B4VFUVBFiGEhJjc3obK6Lsu3yTe/r8QK8Lr5kO6OFMfXp2LBVRxxPvSRC+kqg/hz3UM0iPrSxBOPwq5YZsBr8Zc/MUSJlCo/Ns9UDnO7LKIjagdp+A/+is2oCl8HFD/PsVN09Dy0XJdeNWcMBdqd5e5xYeAVLkC/uwf6acU5twIpSFlWPtQVeCxDzkmwLrUqBhSr+a7yI5sPfjdoK6kGGmkimUBf6teNrsky9GkDvhdv2BH/TXtMrssQkg/wiLAAj5fmTAhIUE3vdDlcpldGiGERBQuP5e5Sax96SmzSwoqqXI5fOn/J2A0w0NQ/VVj3HE75Oo14PNuGzjI2vcPENwPQa7fAmjG3DyGmiYIqHrifuac4c8Xm10WsRHh7HNsMJP9E6htl///175pgy68ang3DlJ9rYlVh5bStBt87l/0ffcOfhdS2aIhA6LqVpUJr6JX+MEbNLtK8WbqgjYyenLjdvbvVcH9ZpdkOUrzXvZzceRn0MRWs8sihPTDtgGWy+WC0+lkGrv3bjExMUhISKDwihBCTNC+OYkd5bB0ntklBY3csBX+w99nb66O3wS1Iy9ox9DkLsi1n4A/decgQdZVEArug1z36eVRJjbW8PYMdsppevhOmSTBJdd+At++L7AjTMoW9v28a98OVNw7jjm/6qe/CP5CiYlVm0PtKoRw5sn+ryfnpkDjygd8bo6HbeD+2me8YXVK1Wt10x3J6CkdJ5n3k8/5vdklWY54/nX2GnL2ObNLIoQMwFYBVmpqar+BVVRUFOLi4pCamkqN3AkhxGSNc2YyN4ude7abXVJQqO3HdCsI+rOvN2yagaZwkOs2gs+fMHiQlX/35yt0KT5D6giF1nUBTf9XLTW7JGIDak8J+OP/y96cF9wPTWoDAPS4DqLysfuYc6vm+cfAnTphcuXm0aQ2iJ7Z4DK+pruW8PkToLZm9/u8LbkSE2Al7jcuOBc9s6kXURCpfD0T8voPfheAanZZ1qGp8AdcR+S68FvYgZBwYasA68rwikZZEUKI9ai8H9WTHmJuGIUwmA6m+krB598T0GD9q5CqnCE4uAi57jMIBfcPHmSdugNSzcfQ5E7jawqy7sOZzDlTN+Mls0siNiCWTAuYDvc9KN50AADnPoWaF55k+6s9OgE9hzNNrtoa5Jq18Lv+U98X6+ivIdcl6R6/eJ/ABFjbThnXkypwlJhUudywY0UK/yF25PCYp7yHEbXNpbuOaFyF2WURQgZgqwDL6XTSKCtCCLEwf/EZ5oaxOiYamjjyxuZWosk9EIsn6270JM87IS5EhdyQAuH0w/ClfWHAIIs/eSuk6tXQJPv07xArytig4eE7oXR2mF0WsTC5fgt8AaOIpEvvAACESxdRHxfLnFNlUbegc3equUVbjOLNBH/qDn1frMxvQLwUDyg9fY99eSO7AmFemXE9+AJ7dcnUTHvM+BN/ZN5TpS3H7JIsQyx9n/0y6PQjZpdECBmErQIsQggh1ta5aytz09g0722zSxoz6dK7+tFOZ5+DJnebVpPcuB386UfBBTSTZ4Ks3L9AqlwJTWgyrc5h0zRUP/0Ic+74z9AqwqR/mr8K/rxxAcHt7dD4WshNDbppzKXjbkBb8jqzy7YktecCxLPP9z+qs+gZqD0l6OY13P/B5RUIx83zoa7duClogSsmqp2nDTtWpBBOR7OhYP0Ws0uyDP7kePa9qVppdkmEkEHYNsDyer1IT0+H0+ns25KSkuB20394CSHELM1L3mduGttTks0uaUykqtW6XjF8/gRovktmlwbg85XFhMLHwe3/p4GDrBM3Q6r4ABpfZ3a5gwoMHTp2bTW7JGJRkuct9jzPvBZyQypUXw+aP1ioC69aPkyEJhu0ZF4Y0BQOUulccAe+rb9+5N2GygvpzOirSas542oRGuBLu/ryaLCMa2g1uCAQz7/GjlYsX2J2SZagdhXCt/+ay+9Nxtegdp0xuyxCyCBsGWClpqYiKipK18y9d4uNjYXX6zW7TEIIiTg1kx9nbhw59ymzSxo1pWk3/Nk/Zm/mcn4Ppc16vReV5jQIZ57STalietvk3AipfAk0i/Y+aUtex5w73g8WDv0kEnGU5r3gsr7Tb5PvwMUASsfdgOZF8VDaKAAZDrkuGf5j/6O7drRk/gcWrV7eF2DNTjWugbvSnstet1w/N+xYkUSqSGQ/MyWvmF2SJchVKwJ6Sd5pdkmEkCHYLsBKTU3tC6qio6MRFxcHp9OJhIQEpsl7VFQUhViEEBJCQpmH7WM08R6oXfZrKA4AasdJ+E/cHNDY9d8gN6SYXdqglJZMCGefBZf59YGDrGO/hVS2ABpXZna5DF/OEbaR+yu0jDlhaaJXt5gCf+JmaL6L6Ej9DKW3/YE5hxpmvwaxipoxj4TS5oJQcJ/uutG255+w/pMZuHdhNT46bFxfQ7khJWBq6HjDjhVJ5IZUNqhxP2h2SZYQOLVSKptndkmEkCHYKsDyeDx9AVVSkn6FlN7HxMTEwOFwID4+PsQVEkJI5OrK2Btw82jPpc9Vf/XnjdKvvIFL+xLkymVmlzZsSstBiMUv9DslqC/IOvprSKXvQ/NdNLtcAIBYW42y8Tf1nT/l946D7G02uyxiIWLpPP3nsi4JXfv3oOKB25nrT+3UZ+EvpqlAo6FylRBLpvZ73diX/AiO5hs3slYqX6zrN0jGLnBkG3/8RrNLMp3GlYPL+i7bb63tqNllEUKGYKsAKyEhAQ6HA07n4MuWe71eREdHw+Fw0CgsQggJEe/KJWzT5KS1Zpc0cpoE8dzLups28cIbZlc2KkrrEYjnYsFl/evAQZbrF5AuvQut55zZ5aLmhSfYKaj5uWaXRCxCaT2sa+4tFL8AX84RVD/1sG71U1/uMbNLtjdNhVSeAP+hf9NPKcz+E5SmnYYcVjwXy46IKX3fkONEGpWvZa/7B68zuyTTyXVJ7Hty/I8ANLPLIoQMwVYBVu8UweGEUr1hl8tlvV4lhBASjuqmPc/cRPqO2+/6qxvhse8qCGcmQRNbzC5tTJT2HAglr/R7M9o3RfLITyF63oLSVWhanc0L32Mbuad+ZlotxEIUDkLhxICpsP8Nf8Em1L78DHPOVDx0B7oz08yuOGy0lm+FO/VG/fXi0A8gVXwQ9OMJAVNE5bqNQT9GpOIOXse8txpfa3ZJphLPPhvwRVWc2SURQobBlgHWcDidTgqwCCEkRMS6GpTffcvl6V/33QqpqdHsskZErl0P7sA3A/qv3A61u9js0oJG7ciDeH46/Id/OHCQdfh6iBfegNKRH/L62rdsZMKIpkXUCoAAUuUy3XnKu+NRP3Mac76Ujb8JHds2mV1uWCmoUPB84hGkJz+kv16kfQFiyatBDUL8x37DHENpPRK0fUc6fw4bRKodkTvCVRNb4D/yM/Zca95ndlmEkGGwVYAVHx8Ph8OB9PT0IR/b2wfL4/GEoDJCCIlsPa6DzI1k/YwpZpc0ImrPBXAZ17BBTua1UH2lZpdmCE1ohFjyCnzpXxkwyPKlfwVSRWJI6/KdPM6cRzUvTgrp8Yn1aEIjuMxrA/r33Iam+e/oVhxsXb/a7HLDzq4CGY65Ptw6rxOb1r/U77WCP35j0EIsX9rV7Cghm49+tRKh4F52dFujMdNA7UBpyWL/3h/4ltklEUKGyVYBlsvl6lt9cLBgqnf0VWxsbAirI4SQyNW67kPmRrJltX0anqtdheDzxrH/mc36F8i1Y5u64het30tD7ToD8eJb8B/5af+jsbK+C7U9dL2E5OZGlE9wXB7Jd9efINXXhez4xHoCp/n4D/8EbR+/pAuvvCsWQ/X7zS437CzPFOGY6+vbThxeBn/2j/W99HJ+D7l+bKPf1J4S9vpz8HuApgTplRCh5BU2wArxFxRWIp5/jZ0+eO5Fs0sihAyTrQIs4PI0wqioKMTHxyM9PR0ulwsulwtJSUl9P6fpg4QQEjr1b05lbia7D2aYXdLwaLIuvPLtuwpS5Yox7batR8Ok1X7kXpKDVKixNKkDoucd3UiX3h5goRTY08iOvdRIcMiNO3XnY2fKo7rwqmnubMjN9pqybBdTN/JMgJXjkaF2F8OffX0/UwqvHtOoTaU1mw3Fjv46iK+ESBWJbGhT8orZJZmGO/QDGo1GiE3ZLsDyer2Ii4vrC6n626KiopCammp2qYQQEhHkthZUPnzn5T40d9wMsarC7LKGRSyerLsJE88+M6Z99oZXjrk+TFzJ2WIkVi9N6vh8amHATWkop1I2L53Hrmb52SchOzaxDk3q0DWd9u39McruvpmdrvzGVAhl1C7CKBMSOCbAauxUAXz+++E02pHiAAAgAElEQVRPju935KZQ+Bg0uWfEx5Kq17L7cT8Y7JcT0QIDYaHgXrNLMoXaVaibLg+VN7ssQsgw2S7A6uVyuRAfH4/o6Oi+4Co2NhZOp3NYqxQSQggJDl3foikxZpc0LFJFAnz7/oH9D/3pR6Hx9aPe55XhVe+2PFMMYtXG04Qm+HNvYd+Xs8+G7PgdO1J0o2tI5BHOTWWnk6V9G/WvsiOval56Cv7CArNLDVvebo25lt21mGN+rkkdkDzvgMv8Z31frFNRUFsPjeh40sVZ7JcJF14P5suJeEpbDvs7OvFHs0syhXTpvYDA9W9ml0QIGQHbBliEEEKsoX3TerYXzQcLzS5pSHLdZ+AOfpf9z3zuX6B2uke9z/7Cq96tsMpefVykKid7Q5rxf6E0D72ASjD4C/OZ86n62YkhOS6xDrl+s25RBe/iXzLnRdWTD6Dn6GGzSw1ruZdk5jo2ZUP/o1TkmnXwu36p74t19L8g1Qx/BKVw5nF2KnfVymC9FAJA46vZ38+h75tdkin4vFsDzjOn2SURQkaAAixCCCFj0hj/JnNj2bXP2r0k1NbD8B/7b/Y/8kd+BnkMS2j7RQ1Pr+k/vOqdSijaox0WAECT2sHn3RbQC+vJkBxbbm9DxQO3Xz6nbr0RYmV5SI5NzKdxFeDz/sqcex0b/h0V9/6m75youO9WdKXtMrvUsLfpuDjs0aRKSxaEU3fpF4LIvBai511A7hryeHzun5nnKk17gvlyCNSAL26+MKYRx3akdOQzq+9ymV+H1nPO7LIIISNguwDL7XYjKSkJTqeT2VJTU2nqICGEhJjq51D1xP1MgMVfKDG7rAGpPefBn7wzYHTRtZBrPh71Pv2ipmt03N+2+pC9phLKNet0fULkptCEBnXTX2TOqZ4jB0NyXGI+8eJM5rzr2fUV1E3+MXM+dKQkm11mRJizU2CuYTvzpUEfr/o8EItf6L8vVlEM1O7iQZ/vP/xD5jlq15lgvhwCwJ/ze/Y97jhpdkkhFdjIns+/2+ySCCEjZJsAKz09nel3NdAWHx9PQRYhhISI/+xpdrrXMxOhydYcaqRJ7RCLntbdWEml7496nwOFV1M38rrl52+d70NJnX2mEmqKD/ypKF2PsFBoWZnANnLf8FFIjkvMpTTvAXfg/2POuaZ3/5U5F1rX0rSyUAkcVXq2Zujrl6bwkMrmg8v6F31frLxxULxp/T+PrwWX9sUrvlj4GjSpPdgvKeLxBfezo9wat5tdUkgJ7gfYv/9l1m95QAhh2SLAio+PZ0Kq2NhY3RYVFcWsQuh2j76PCSGEkOHp2LGFublsXvCu2SUNSAxoEOzbdxWE4pdGvfrQYOGVX9QgytD1xJq02m+rqYRyXXLAe/YFyA1bDT9u594dzHnV8E6c4cck5tLEZgj5E5jzre2jr6HioV9dvr4snQele+ipaGTsFBW4dT57bevhh7+iqlz/Gfic3+n7YmX/BFLVh7rHq+3H2ce5fhHMl0P+Tjz3MhvgVC4zu6SQUX0eJljl0r4Ipf242WURQkbI8gFWUlJSXzA11AqDLpcLMTExcDgciI6OppFYhBBisKZF77FTe1I3mV1Sv6TKFeD2f4UNrwoegMpVjGp/tW0q5u4SdOHVu9t5VLWofY9zXZBxTwL7mI+zbTSVUJN039jzBQ9A04xN4fznigIadj8IyINPXyL2JpXOZacO7v4C6mJ/dDnEfO8NSPV1ZpcZMc7Vqsx16+k1/hHvQ2k7phvx4tt3Fbj9X4F44Q1oYnPfY+X6zex15uQdwXw55O+kskXM+yxemGF2SSETOC2ez/2z2SURQkbB0gGW1+vtG1nlcrmG/ZzeEMvppFUlCCHEMKqKmucfY4IGKy5pr7TnMk1bffuuApf1HWhC46j219ChYt5ufXj1zjYBFc2q7vFrDrNTCe9P5HDson2GYSmt2bobUMW739Bjqr4eVD46gTm3hEsXDT0mMY/qK9V9Rr2Lvt33u6+b/iKEi9btrReO9p+RA65voxupCk2GePaZfvti8Xnj+q7DUvliNlg5+0wQXw3pJTeksl/kuB80u6SQEQofY0efed4yuyRCyChYOsBKTU3t62s1Eh6Pp28UFiGEEGPwngtMwFD5t3uhdHebXRZDExrBZX2HDa8yroHamT+q/TV1aliwRx9ezU7lUdZPeAUA9e0qXvuUnUr4xhYezV39P96K+Nxb2Ok9R39t+DEbZr7CnF/dB/rvnUPsL/D86k69GuV3/w9Kx92AmucfB5efa3aJEWdtthjUkaNS9VpdSOnbdxW4g9dB7cyHWDyZDbBK5wfplZArqZ357LX82G/NLik0VB5cxjXsFzHtdF0hxI4sHWD19r4a7uirK/WOwvJ4PAZURgghpCt9t6X7FGlyD/zHfqu7YZLrRreCWXOXisX7RF14NTOFx6XGwcOo7PMyopawz1vvss9UQqU9V/8+Nu409JgtHy1nzq+WNSsMPR4xh1S9Vndu1b50/eeh+MR70H040+wSI9Lb29j+fhlFYx81qnbmgzt4nX40VtrVun+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+boboiEgntHta92n4al6frwKm4zj/P1w7+pq23TMC2Z143eausZ/speZlK7CvWBYM16w44nXAqYojrxHqicz7DjkdAT3A+yjdt3fhEV9/3m80D800/MLi9iNXSozAqE9y71ocsfxOuUJkM8P33QAEsTW4J3PMLwu37BhoXdxWaXZLjAEX5G93EkhBiHAixCCCEjJtZUofyuP/eFCxUP3A65pXnoJ4aA3LhTdzPkd/1iVN8yd3AalmXopw1O/8yPc7XKiPd38JyCOxdxzL6SjtpnKmFg4ODPvh4waEVCVRRR9cQDTIjFnysy5Fgk9AKbSfv2XYX6137w+XRR5wfQaNVJ05wqV5hrVGzSKBu4D0FuSNWNBvLtuwpc5rWGHI98TsiPiqgwJ7DvF5dxDaAac04TQoxniwDL6XSOeOt9LgVYhBASfN2HDzDBQn3cy2aXBODzUUKBN0Rc1negcpUj3le3X8PyTP3Iq9c+41FcO/rpNKsOsIHYw8s55JWNPAwzg+orhS/t6pCNwmp453XmPOtK22XYsUjoaFKHbnGFjo+vQem4G9C06D0o7W1mlxjRtp+SmGvUwr2CYcdSu4vhz74+MhuLmyRwOp1UFd6rtkuet9jR2KcfMbskQsgY2CLAGstGARYhhARf69qVTLDQumal2SV9vuLgoR/omgMrbSOf2ugTgJUH9COvpiXzOFM9trCpulXDyxvZqYRvpfLo4OwxlVA4M4kNCA/9wLBvs9vWr2Ybua9KMOQ4JLQCz6GeXV9A5UP/hYbZ0yFWV5pdXsQLHHW66YSxo+E0uYcZFUQBg7HE0vlsgHXxDbNLMlTglMnRLuRCCLEGSwdYCQkJiI2NHdPmdrvNfhmEEBJ26uNeZoKFnuwD5hakyeBP3KTv0VS9dsS74kQNzoP68GrqRh6nK4MzUirzrIzxC9mphJ/m2GPKVL+jsCoSDTlW4Ei/uukvGXIcEjpKa7buc9ow8zrUvfIcTRG1iBmb2ID96MXQLDYhet4Z02IbZHjk+s0RMyJJ9ZXqvtTSpA6zyyKEjIGlAywCZGdnIy8vb9iPTUlJQUpKCjIyMlBWVjbkc8rKyrBr166+5xl5LEJIeJBbvKh44Pa+UKHszj9BrKkytSbx7DO6m2Kx5JUR70eQgNX9hFexSTzcQQqveq3IZI/zyAoOp8rtMZVQPDdFN03TiFFYYmUZE2BVPDgeSifdfNiWyqMnPWDq4Pp/QvUz0ZZaBCKSCTIQvYIN1ytbQjc6VG7aC7lxZ8iOF4mU9lzmM8gfv9HskgwjVSSyrzVvnNklEULGiAIsC8rOzsa6deswa9YszJgxAykpKYM+vqioCPHx8ZgxY4ZuS04eeJhscnJyv8+Jj49HUVH/34KO9liEkPDhyz3GhAq1U81djloqW6BfcbDwCWiid2T7UYA1h/Xh1Uvr/YYESxXNKqZsYEc6vLOND+5qXwZR2nPhP8xO15TK5hlyrOpnJjLnm7+wwJDjEOP5j8Yw50xX6tWon/4/6D6QZnZp5O9Km9gG7hNXcZBH3/KPWJDKlbE9xw7/yOySDCPk38P+nSqnaeiE2B0FWBZyZWh15TZYgNXS0tL3nMTExL4RW8nJyYMGYCkpKZgxYwZmzZrVN/IqIyMDiYmJff/e0tISlGMRQsJLW/I6JlDwrlhsWi1y7QZwB77NfsN68jao3WdHth8FWHdE0oVXL6znkVdq3Kio/UUyblvAjnYwut9MsIjnX2dvgo7+CprvQtCP0zT3LeZ869xJf2fsSChajZ6d/8icM83x16Fj+2azSyNXyD4vM9ejuC20Wlu40VSB+bvJpX95xF/42IHaXQJf5jeY16l2njK7LELIGFGAZSG9wdG6deuQnZ3dFyYNFgr1BlELFizQ/Sw7O7tvn1e6MojKzs7WPW/BggWYMWMGdu1iV3sazbEIIeFHtzJc+m5T6lBaMuF3/TIgRPkvKN7MEe1H04BPjuhHXj2/zo9cA8OrXoENkyeu4uCusP5UQrXTDX/2T9hvty+9G/TjtH36CXO+NSfOD/oxiLGk+mJ0bmLPlfbV/xftG+eYXRoJkJzDBvkrD4hml0QM4D/6G+bzqHadNrukoJOrPwqYPvhXs0sihAQBBVgWEhgmDSfA6g2bMjIy+v1573S/K/fdGzbFx8f3+5yMjIx+g6rRHIsQEl7Unm5UPXYfEygIl4I/6mbIOrqKwJ+8je3DdODbkGuTRryvDUf1I6+eXetHjic0IVJpk4oX17NTCeN3COjhrT+VUPLMZgPEIz+D2h3cRty+nCNsI/epzwZ1/8RYmsCjI3k8O8131xfQ9smj0Hi/2eWRAPN2C8y1aFeBPUaEkpHh8+9mPpNK0x6zSwo6ofBxti+m5x2zSyKEBAEFWBY2nACrd5rhQE3UV61apdtH70iqdevW9fucoqKivv2O9ViEkPDiP+NmwoSa5x+Dpoa2QYomNEM484R+xcHyhSPeV9JREX+dx4ZXT6/1h2zVrV5phTL+GhCibcm1/o2j2l2sW6JcujgzqMeQ6mtRfufNfedc+T1/hextCuoxiHE6Nr2Krs1fZkdfJf2OfocWFRimB3vxCmINQvELzGdSrvrQ7JKCSvXXwn/4h2xI15JldlmEkCCgAMvChgqwysrK+g2artQbVl25j3Xr1g07GBvrsQgh4aVj2yYmwGpa9F7IaxAvvK4Lr8SSVwBtZDdan+ZIGBcQXj31kR+uC+bcsC1NZ6cSPuH0o7DK+jePUukcdhRW9o+gduYH9Rg1LzzJnHe+kyeCun9ijI4d69H6AdujrmvLv4A/F36jPcJBu0/D3UsuX4PuWMShuZM6uIcjqXQu+zc0yF88mE2u38z+Xcr5HaAKZpdFCAkCCrAsbKgAKy8vb9ih0pWjrUYzsmu0xyKEhJemBe+yDbV3bAnp8eWKRPjSvsiuOHj6Eah87Yj2s+mEhNsWsOHVk04Oh0tCO/LqSp5GFc+v8zM1vb9LACdaeyqh6vPAf+y/2Zuh89ODeoymRfHMedex9dOg7p8EX3dWOpre/bkubOZywutGOZycrVHZqdQf0xTPcCXXJrF/R888YXZJQSWeeyngS65pZpdECAkS2wZYbrcbTqezbwv8mddr/9U0ghlgJSYmDnu/wOUAKy8vb0zHIoSEEUVB9TOPMkGCvyh0jV/l+s3gDn6P/Vb1xJ9HPNpn8wkJdyzkdKOdDp4zL7zqtfc0uwKYY64PW/OsP5VQKl/I/l4O/RvU9uNB23/H1k/ZRu6L+u/hSKyBy8tBQ9xt6ExiVx30Zd4BgEb0WFVaIdsP8L3ttAJhuFJaDgU0OHeYXVLwKN3wH/0VO0WycbvZVRFCgsR2AZbX60VsbCwcDgezXfnzmJgYxMTE2D7EirQAq6CggDbaaLPwVrhrOxMieKLvgvt4TkiOff7ER2g7wI7maN//fVw8njii/SzdVoHxC7qZm7QHl7ZjzZ5Lpr+/BQUFyM8vQNyGOqa+Rz5ox9YDJabXNth2Jm8PWg+wK0LWZj8SvP1/tpE59y4++ZDpr5m2/rfC7Vtx4bmJaFnITh3s2PkdlOR+Ynp9tA28xW+qYa49czdXm14TbcZsZ/N2BPw9/XfTawrWdvH4Mva1ZXwfhaeyTK+LNtrsuFmR7QKsmJgYOBwOREVFIT4+HtHR0UyABXy+Gp7D4RhwlT27CGaAlZycPOz9ApcDrJaWljEdayTM/oDSRhttg29Fqz5gQoTz0yaH5LjFJ7ejKetm5j+k3enXoPTorBHtJ3F7Oe5YyIZXDyztwEe7S01/b6/cdh4qwWPL25g6p69vQO6p06bXNthW4XqV+R11pn8DF058FJR9nz6UhUtRt1w+/8b/Eacz95v+mmkL+D3tT8P5l59F/TS2ebJv31WoOPqq6fXRNvg2ZU0jc91Zs8da10bagredLjiOrvR/vvw3dd+XUXjqkOl1BWOrPvIUc+2pO3SP6TXRRptdNyuyVYCVmpoKh8PBjK7qHY0VqL9gy26GCppaWlpG1Vg9OTl5xE3cR3ssQkj4aE6YxwRY7ZuTDD+mJndCKHpGv+LgpZF9QbH9lIR7Ethpg4+s8CP9jDWn5+0qkHRTCbefsmatvTShAfyJP7F9R4onB23/1c9MZM4/7hQ1crea+tenoOqRX6J93VcD+tRFQ5O7zS6PDGHSarYH34V6mu4ZzgKn2aldZ8wuKSj4E+wXXnLterNLIoQEka0CrLi4ODgcDrjd7r5/GyjASkhIgMPhgMvlCmWJQTWSkVJFRUXD3kdv0LRq1ap+nzPQaKvRHIsQEj6qn3qY7X91xj30k8ZI8szWrzhY/CI0hRv2PnYVSLh3KRtePbSMQ1qh+T2vBiKrwMK9AlNzzBo/ztVa+4ZSrlrFNuzO/DqUlsyg7DswQG379JOg7JcER8f2zZ/3J5v7L+w5cOj7tHy9DdS2qfjrFdeb+xM59PDWXkCCjA1/6i7ms6o07zO7pDFT2o7Bl/YPl68/B/8Vqq/U7LIIIUFkqwCrv7BqoADL6XRGRIC1YMECzJgxAxkZGf3+PD4+nullBQDZ2dmYMWPGgFMsMzIy+u1lNZpjEULCg9LZwYQHZXfeDE0UDT2mVLUKvnS2CTRfcB80rnzY+9jjlnH/B2x49cAHHPaetvZoJgAoqVPx9Bp2RMSCPQJkxezKBiG1gs8bxwaORTFB2XXHrq3MOdj4zutB2S8ZO6HMg7I7b0bdlB+hZ9cX2N//pTlml0eGIbdUYa41UzdSA/dwJ559nh3ZXL3a7JLGTCqbz47+dD9kdkmEkCCzVYDVOwLL4/H0/dtAAVbvv185WstuhhNg7dq1qy+M6u1X1as3iJo1a5buebNmzcKMGTOwa9cu3c96g6jAn432WIQQ++s+lMGEB/VvTjX0eGpnPriMa9iRHFnfgSY0Dnsfe09LeGgZGwDdn8hht9u6I68CbT+ln0q4q8Da9csNqbpRc2pX4Zj36y8sYM7BmmcmBqFaMlZycxPqZ72Kstt+j67PvsKuRnn014Bm7fOVfG5rHnutWbxPMLskYjDx0hw2wPK8ZXZJY8afuCkglFtrdkmEkCCzVYDV2wMrLi6u79/6C7B6HxcdHR3qEoNqOAFWS0tLXxi1YMECZGdnIy8vDykpKX3/3t/ze6cR9v48Ly8P2dnZfcecNWuWLqQa7bEIIfbX8tFyJjxoXfehYcfSpA5wWd9hQ5D0r0Bpzx32PtLPyHh4OTvy6p6lHHbmW3/k1ZVEGZi/m51K+MxaP85bvDeN/+iv2W/B86PGvE+lswMVD45nzkOxsiwI1ZKxaF27EqXjbkDDjO+zn9m0q6F25ptdHhmmpensdWZLrr2ulWTk5Lpk9jpd+JjZJY2JJrbovjzR+FqzyyKEBJmtAizg8iqEcXFxSE9PZwIsl8vVtwKhw+FAamqqydWOzXB7ShUVFfWNmgrcBlsRsLeZe+AWHx8/YJ+r0R6LEGJv9a9PYYKDniMHDTuW6HlH959QuW7415ccj4xb5/t0I5cOl9hzJEhjp4q7FrNh3Myt1h4dITfu1P0OldbsMe+3bvpLzHnYffjA2Islo9Z9cD/KJzhQdtdv0Z16NTt1sOQVs8sbFlEGKrwqcjwyUnIlJO4XsXCvtT9fRnjhE3a06qkyK89VJsGgtB1jp+ifuMnsksZEql7Lvp7jN5pdEiHEALYLsDweT1+INdg2UH8nO8nIyOgbHTUcvaOhUlJSkJGRgbKyob+ZLisr6zuO0ccihNiT1NyIivtv6wsNyu++BVJdjSHH0qQOcJnXsjfC56cP+/lnaxRd2OOY68O2k/YeTbAzXz+V0HXB2oEcf/xG9mYi95Yx77NlVQLbyH29/Xu22JVQ5kHd1GdROu4GNL39vYDm/ddCkzrMLrGPogLVrSpyL8nYdlLC8kwRcVt4RC/XXyt6txyPtT9fwRZ43WzroQbu4U7ja9nP7cHrzC5pTIT8KOq/R0gEsF2ABQBerxdOpxPR0dG64ComJgbp6elml0gIIWHDd+IoExrUTXvesGNJF99ke+i4fgG1u3hYzw3X8KrXtE955nXdl8ihk7PuTaZcv1k/Cqt+85j22ZW2izkXG6iRuzkUBc1LP18Vsvrx/0TnZ19m+86UzTelrLp2fUj1+If+AUOqwbZJq/1QrD1TN2iqW1XdtYWEP03uAZf59csBVsY10KR2s8saFZWrBHfwOrb3YtsRs8sihBjAlgFWILfbbetm7YQQYmVtG9cyoYF35RJDjqN05IE7/MNRfYMa7uEV0P9Uwne3W3mqkwbB/TDbY6XgXmjK6Fc3858rYs7FqiceMHw1TKLXsSPl8vXgfbZfHX/iJmj+asOOXdeu4lSZgp35ElZliZi5VcCk1f5+pw2PdcsoCp/rx2ByPDLzuqd9SisQRgq/65ds6NN91uySRiWwnxd//A+ARtNgCQlHYRFgEUIIMU7D2zPYvkMZew05jlgyjf0P6LHfQvWVDvm8SAivetltKqHSuB2+9C+x/cxqN4x6fyrnQ+XEe5jzUbh0IYgVk6H4C/NR/dTDf18J8j/QtY3tfSVXjX2BB2+3BneFgj1uCasPiZidalxI5Zjrw+Mf+hG3hceUDewox+jlHETrfryCZoNLZF73qiwKhSMFf+oOdpRssz1nsYhnnw9oPTDD7JIIIQaxVYDldrvhcrmGvdGoLEIIGRuluwuVEyewgUHpxeAfp/UIuKx/ZachlS8e8nmRFF71sttUQqHwMTaYPHkHNLlr1PtrmDmNDVQz04JYLRmM0tGOxvg3+977lsXfYn+3p+6CJncOa19tPRoKq9iQ6uk1foxfaGxItTxTxLaTEnIvyahuVZlpgm09mu74KRGwGt+729kVCPe4w/81k88JZ59l/+5WrzG7pBHTxDb4Xf/JBulNu80uixBiEFsFWL0rDo50i4qKQnx8PLxer9kvgRBCbIU7fYoJC2omP27IccTiF/TTkIZY/vrYRRnPrNX3t0k6Gt6jB9yVCv62ig3tEvdbdyqh0rwXvv1fDdpNUsuaFcw52fLR8iBWSwZz5XTi2peuh2/vPwSsFvpZ32NlFahrU1FQoWBfoYyPs0W8v0vAlA08Hlo2cPP00W53LPLhqY/8eHMLj2UZIlLyJLguKLjYoI4o4F3vYkc5PrPWj8oW6wbEwTB5HXsdLayiqVeRQrr0HjtyyfO22SWNmNy0O6B35n8CNu3lRQgZmq0CrLi4uFEFWFc2eKcQixBChq9966dMWNC85P2gH0NpyYTvikayvn1XQapcMehzqltVPNjPTXCkTH1JydVPJcy9ZN25TkJRTMCKhH+FJraMal/dB9KYc7L+zalBrpb0x3f0MCoeHI/ScTeg7M7fonUF+5kVTk/E2RoF724X8NzH/n5HRgZje3AZh+mbeCTuF5GSKyHHI6PCqwZtql8Pr+G+RLb2tdnhOyLJL2q699gvhndgRy6Ta9axn+OiGLNLGjHx/Az2NZw1bqEZQoj5bBVgAUB8fDyioqIGXGnQ6/UiLi4OUVFRcLvd8Hq9SE9PR0xMDBwOB+Lj40NcMSGE2FfT/LeZsKBjZ0rQjyEU3Mt+e5p9PaANfDca6eEVACgq+u3X08Nb88ZT7S6GL43tlSTVrB/VvoRLF5lzsvLRCVB9PcEtmDDEmirUTX/p8kqkU36kW2HS33oaE1cGJ7R6cBmHqRt5LEkTsem4CNcFGaVNasiClW0n2YB4/EIf2nqs+dkaq4sN7AqEk1b7zS6JhJDSms1+jo/+Gkprtn5ryYJUs370W5UToued0W/np0M4M6nfjctiF5KQG3ea/bYSQgxkqwArNTUVDocDTqdz0Md5vV5ERUUhOjpa928Oh8PoMgkhJDzIEqqffoQJC/jiM0E9hNpVqLsRlhtSB3w8hVeXVbequn49C/dadyqhcGbSiILKAckSqp58kD0vzxUFv2DSp2VVQt97XTb+d+ja9I/siIczk7A8UxxRSHVfIocpG3jM2y2YElINRpSBxz9kp9UtSQvPa0xaIRvWzU617jWEBJ/KVer+Btt6S/8KNJm+0CAknNkqwIqPj4fD4YDH4xnVY3v/zeVyGVkmIYSEBf7COSYkqJ70EDQ+uN/O87m36L79HQiFV3p2mnzdCHAAACAASURBVEqo+kr1o7CGmCo6kIZ34phzs3PvjiBXS3p1pe1C6e3/2/deN8z4vu6Gsbi0asiQKvmYiMMlMi42qJYdKXiljCL2s3XrfB/q2tWhn2gzq7LY4HGDK3Kvp5HK9NApiJtQcK/ZbychxGC2CrB6m7iPJMC6MqxyOp0UYBFCyDB17t3OhASNc2YGdf9yQwp8aV9gR1/VJff7WAqv+me3qYTCuZfZwDLnBqhc5Yj307bhI7aR+8qE4BdLwJecRc3zj1+erhn9S3SnfJv5HXLn3tRNHZy40torYw6HogLPfewP+9FJ0zex1w/XBWsG4MQ4/iP/YXrwFKxNqlpl9ttJCDGYrQKs3ibuSUlJQz42OjoaDocDbrdb9/zhBGCEEBLpmhPnMyFB++ahr70jwZ+4ifmPJ597S7+PK6xS8EoyrwuvPswSwQn2vkkOhpNlCqKXswHCygPWDPY0oRG+9K+wNxwViSPeT8+Rg8y5WTf9RQOqjWyan0PT/HfYoHDxj9nwKvNarMlsZs69exJ8yD4fHiHIgWKZeW13LOKQ4wmP1wYAqqbhcSd77bjYEH6jzMjgxHNTwOfeMuQ2UA+q4Wzi2WfG1gOrdP6wem1pUofZbychxGC2CrB6e2BFRUUhNbX/Him9TdwdDgfTA8vtdvetREgIIWRotVOeYm5efadOBG3fcm0S+81p2tX99r4qqlYw7VN9eLXygIie8BsMMWobj7HTgO5cxCGr2Jo32uL56eworKO/geob2RdLYmU5Sm+9se/crHjgdijtbQZVHJnat2xkpxA/8XP49nyL+d2dy5mH2xewn821h60Zno6GogLv7RCY1zdnpwA1TDKe6la2gftDyzhw4fPrI4QQEoZsFWABl6cR9gZUcXFxcDqdSEhIYH525egrt9vdtwrhQKsXEkIIuUyoLEPZ+D9eMXXoruAFBHIXhFN3sqOvTv9N97DiWhXTP9OHV8syBHT5aeTVldp8GmZtZd+rV5J5VLda705b7cwHd5hdxU66NPIVgmuencgELP7CfAOqjUy+vBxUTpzArkC68XfM76zjyJ8wc2Mpc87FbebR2Gm9c24sjl1UMH4hO0rJquHwSB2/pDCv69VPebNLIoQQQgZluwDL6/UiISGBCaoCt5iYGGbqIPB5T6yEBOqRQQghw9F9cD9z89ow69Wg7Vuq/oidhpRxDZTmvcxjSuoUzNikD68+2C+iw0fhVX9OXJLxUECfsA8t2iNMvDiTHYXl+k+o3cUj2kfj+2+xjdx3pBhUbWSRmxpRP3Ma8942ve2AL/0a5neWmb6SOdce+IBDjkcxu3xDLNrHjnCcmSLAFwbTl1Py2Eb1S9NpWCshhBBrs12A1cvr9SI1NRVOp5PZAoMrQgghI9ey+gPmBrb1E2dQ9qsJzeDzHMyNsHj2GeYxigo8vcavC6/e3S5ACa/BHUG3wSXq3rfCKuuFCmpXEfxHfsaeBxffGtE+2j77hDlHm5fOM6jayNKyZgXzvpaN/yN60v7E/K7qDkfhrvlNEbN6XXWrilvns5+rjCLJ7LLGbOFednrktpP2f02EEELCm20DLEIIIcapm/4icxPbc/RwUPYrVSxjR18d+BaUlizmMf2FMBReDU9/K6dNXMnBL1pvtIjoeZc9F7J/DLVz+F9C+Y67mHO09uVnhn4SGVR3VjrKJ/yFeV/bNvyN/T2lfRELP97AnGPPfewP+89nYNjz+If2f82B1wp3hfXCbkIIIeRKFGARQghhyE0NKL/3r303sOX3/BVyQ92Y96v6q8Ef/1921M25Kcxj+hvpMHMrhVcjUVKn6N7D5ZnWGx2j9lyA/+iv2PPhwuvDfr5UX4eyO2++fJ5OcEBubjKw4vAmlHpQ+/IzTHhV/8Yz8Lv+wvyOTu2ZyJxbt873obQp/D+gbT0axi/0hdWIpcDX08lZL+gmhBBCrmTLAMvj8SApKUk3ffDKLT4+HjExMXC5XGaXSwghttKTk83cxNa9Ojko+5XKF7EjOQ5eB6XtWN/Pu/0a3t3OjnKY/AkfETfHwbbuCDuKbUKCD0fOW6/xtFQ6jz0nDn0fakfusJ9f8+Ik5lzlTh43sNrwpckyvEvnMe9lxYPj0XNwKtu4Pe0bmL58J3NuJefYO8QZiY+z2c/V8+v8qLHgQgnDcbGBXYHwydV+s0sihBBChmS7ACs1NXXQBu6BGwVYhBAyMq0bPmJuZFs+TBzzPlWfB/5j/82Otjk/nXnM5hP6qYN73NYLXeygqVNF3Ga2Cf6MTTwaO6x1s61y5fAfY1e3E0teGfbzmxfFM+dq+5aNBlYbvjp3pDDvY+m4G9D+6QLwx//I/G72b53MnFPvbOPREUGjdiq8qq4/34aj1hvdOBxZxTLzOmZtpRUICSGEWJ+tAiyPx8OsNBgbG4uoqChERUUhNjYWsbGxiImJgcPhQFRUFJxOJ7xer9llE0KIrTTMfo25ke0+kDbmfUqX4tlV57Kvh9KR3/fzM9UKnnCyN4YL99LUwbFwXZBxTwIbCH6cbb2bbal8CTsKK+tfobQN78unjtTP2EbuC98zuNrww50+heqnHmbex8b4NyGcm838Xhr2/QAvJB663FttFYf88sjrmfTZcXblviecHDyN9rtQrXexr2P1IetdGwghhJBAtgqwEhIS4HA44HReXg2rN7i6ktPp1D2OEELI0NTODlQ+evflm9nb/gChvHRs++w+C/+RnzM3w5Ln8opzogzM281OHZz0kR/FtZF3cxxsawOmPN271IejF601qk3ja+EPGOkjFr84rOdyp04wwUvNC08YXG14kdvb0PjeG8x7WPXUw/Cf2gS/6xfM7+STda8z59LmE5EZeDR2aJiygR3d6Dxov/cifgf7GvYVWuu6QAghhPTHVgFWbGwsHA4HM6qqvwALAKKjoxEVFRXK8gghxPa4gpNsIPDipDHvU7w4kx195foF1O7ivp/vzGdHAjjm+rA1L3L66hipoUPF9M/YkW1xW3g0d1prxIhUuTxgdcpv6lan7I/sbUb5veP6ztey8TdBrK0OQcXhoS1prW7qYOfOrRAvvM78Pi7s/BWeXFLQdw7N2Smgh4+cqYOBdpxir1kPLeNwptpegXvgCoRFNda6JhBCCCH9sWWAFfhvMTExAz6WemARQsjwtW/ZyE7JSpg7pv2pnafAHf5/7Oir0vf7fn6xQcWza9kbqfgdPDghcm+Ogy37vIy7l7AB4SdHrBUQakIz+DwHc54IZ58Z1nPrXnmOOWd7jmUbW2yY6HEdQsUDtzPvnTdxPuSWbHAHr2N+FyvWzGWafZ+pjuywo4PTMH0TO4JpabpgdlnD1tyl4Y4rViCMWsKhzUfXXEIIIdZnqwArPj4eDocDbrdb92+Bva4owCKEkJFrfP8tdjTG7m1j2p9Y8io7+urYb6H6Lk9JXJrOTh2cuNIPd6W9RjLYwUeH2KmE9ydyyPFYa8qQVLWaHYWV8TUozUP3X2tOXMA2H09eF4Jq7U2qqULd9BeZ96126rMQyjwQi59nfg95W27GgwtL+86d1JPWCj/Nkn6GbYIetcSH3FJ7XLvclQpT+wvrqYE7IYQQe7BVgNW7AmFsbGxfYNX7b1f2u3K73X3N3j0ej1nlEkKIrWiCoGvmzJecHfX+lLaj8B/8Hjv6qnxJ38/Tz8j46zx2ZNCnOXRzbIS6Ng3TktmRbjNTBLT2WGfUhSZ1gD85nh2FdWbonladu7ayDcjnzAxBtfbmXbmEec/KJzjQnbUfctNucBlfY34HC50r+s6Z+bsFCPQRBQAIMjA7lQ3g5+6yxyisXQXsFMi5u+1RNyGEEGKrAAtA3yqDvX2vvF4voqOjmZUJe8Or/npjEUII6R9/rkjXzFkVRn9jIxS/yI6+OnETNL4OAFDZouoaIc/ayqOdprEY5lCJgrsWc8x7vuGotdIIuXY9c8740r8MpWnnoM/xn3Ez5231049AUyN7ittguvbtROltf2Des5a1KwFNgeCOZt7/g59F4Y75zXDM9eHpNbSwQqDs8zLGXRHC/3WeD4dLrDWysT8rD7AjMjces18TekIIIZHJdgGW1+vtC6p6ud1uREVF9QVXvWFW4LRCQgghA+vcvY25qW2aO3vU+1JaDoA78E3mZliuWtn381VZ+iltxy/RzbHRPgx43x9a7kfuJevccGsKByF/AjsK6/Qjgz5H7exAxUN3MOeuWFEWoorthT93FtXPPca8Vw1vvQa5uRFy3Ubmfe/a9yW8vXJj37myM99aYadVBK6gOjuVhyBZO4iP28x+eZBtg9CNEEIIAWwYYPUKnBro9XqRmpoKp9OJ9PR0k6oihBD7ak6Yy9zYdqQkj3pfYtHTzM0wnzcOkFoBAIf7GQn0cTaNAAiF6lYNUzeyN69vbRUsNfJNqf+MHYW17x+gNKQM+py6GVOYc7f7cGaIqrUPlfOhaf7b7CjLx+4Fd/I4ILXppm/uSf5b3zmyaJ8AmfLlfuWVKbh7CXs9Sz9j3UBIUYG/rWKnE5c20ohFQggh9mCrAMvtdsPlclFfK0IIMUDNC08yN7dcwclR7Udu2gPf/q+yo69qPgYANHSomP4ZG6BM38SjoYNuoELlwFkZdyxkb7gtNYVIUyC4H2RHYRXcD2gDjwBqWbWUOXdb1zkHfGykat+cxLxHpeNuQPuWjQAAqXI583437PomXlu+G465Pjy/zo8L9ZReDSZxPzsKa/pnPDosFApfqdKrMrVGr+CorxkhhBDbsFWARSsLEkKIMcTyUpTeemPfjW3loxOgdHaMal9C4d/Y0VenogDFBwD4OJudwha1mEP2ebo5DrUVAT1wHlnhx6ly6/welMZU+NK+yIagdQOPCOxM28VOi5s9PYTVWp8v9xgqH53AThFe8C40vx8qVw5/zo3Me715/Qt9PZ32nrbuaCKrKKpW8PByNhTefsqaqdCxi+wKhK99SisQEkIIsQ9bBVhxcXFwOBxISkoyuxRCCAkrXZn7ghIA9B88fAoAyPHIuC+Rvcn7MMtCI38iSIVXRWwSOxLu7W08OjnrjBoRCieyo7DyLwehgfiSs+zUuCcegDaGBQjCidTYgPo3X2Hen5rJj4M/X/z5z0vnMO9z6fYfYnJiNhxzfUjcT5/P4Vp9kA2FX1rvt+TI0k3H2To/oN8xIYQQG7FVgOVyuWh1QUIIMYA3YApW24Y1I96HpkoQCh5gR18VPAhoCtp6NMxMYQOT2CQ/qlqsd4MXKTKKZNy+gA0UP82xzs2s0rQb3P5/DJiKuq7fx6och6q/3cOcw/zFkhBXbE0ta1Yw70vZHTehK303AEDtOg3/kZ8x7/G6dW/2BTClTfT5HK5LjSqeXO0P+DxZbxTWor3sdMdtJ61XIyGEEDIQWwVYbrcb8fHxcDgciIuLg8vlGnKjlQgJIWRoda9OZm5yfTlHRrwPuS6Zbb6d/iXIjdsAAMk5EnPTNG6eD/uLaGqS2ZZlsKMxJq70o6DCOlMJhTOT2ED05G3QxLZ+H1s/cxpzDndl7A1xtdbTdSAN5XffwrwvLauW9v1cPP8a8/6eSf0NnkgoxG0L6PM5GklH2c9TzBo/yputFQLGJrEhW14p/Z4JIYTYh60CrN4eWCPZqF8WIYQMTqqvRfkER98Nbvm94yA1NoxsJ0oP+FN3sVO+Ch8DABRUKHh0JTvSZ2k6Te+ygrImFS+tZ0fGvbudRzdvjamEinc/uMx/ZkdhVfffoL11zUq2kfvqZSGu1lqESxf///buPD6OKj30ft73zb3Jfe+b5f1kuTfJmzd3STK5uZPcJDPJZJLZooFh0zAQFg8wMIwAz4ZnYECjAcHANBhkQIhNmMUCG3kMQiwCG9EGjCzApsEI04AxstvGKzZq79aulp77h3Pa51RXVVdL3VV12r/v51N/2OqWqqufc+qcp84i2+dcZFyTHfWXyti2LSIiktvzsgy9+AfGtb3rwZulZu6g3L2c8jkd2/dOyvfazATRgy/HZ1TjoeEpYxr3cTcNys598SjrAAAEYVUCq7m5WebMmVPS0dfXF/VpA0CsDb7ystnJvfKHJf+OiW0PGh3hoeRvSO6TZSIi8uNHzATJ6S1DsVpr6VjXu37C+H5q5g5Kx+vxmVY09u5scxTW61+RqdFdBa879GK3uc7TT38cwdnGw9TEuHzSfJNxPTafdZIMvtqTf81o+mLjuq5+9MtyxrxNMuuuITkckwSmjZ54wxxteuK8QRk4FI/rudmxA+GZdw5FfUoAAJTEqgQWAKD89jw035xiVOLIlamxrIy8/lVz9FX6YhEReXrNeEFyJJmOT3IER1z/pLkuzim3DsmuA5Wf+rT38JTsOjApuw5MytotOVm7JSd9m3OSTI9LMj0uT68Zl+6Xl8ve537XiK+nnrpNLl88IpcvHpFz7xmSc+8ZkstuSBtx3Fd7imzIHKj4Z4ijA089ZlyLjcd9Tva2L8j/PLf7aRl6/v82runN81ulZu6grN0SnymkNspNipx/rzkKa97SeIxoe3mdmay++vF4nBcAAEGRwAKAY5xz7aBDLz5f0vvHP7rbHH31wu9JLvuSDByaklNuHaLDZIEDQ1MFO0RevnhERETGJiSfZNo8cDTR1Lt+Ip9oWrJqTBb2HjnmLR2VeUtH5YanR/NJpu8/NJxPNDljIsjRsfC7Roy91fGPcvYt643XHH/Dfnnt1DOMWJ5zdUpe33BsrfEz/PYa2XLhWcZ12JW4WnIH9omIyNTkmIy8daZxPV9c/HU58aas3LU8PtPdbPbie2ai6PibB2XrnujXwnqwx3ygcN8Kvm8AgF2sTWD19fXJ/Pnz84fzZyzeDgDFTY2NSebkLxqd3dzePcHfP7JdRlZ/wegMj71/ZKfYqx+PZlQPpsdtKmFcjh/e8aJsffoPjTi7+4G5Ba976puXGbH880s75PibB+XpNcfGqL+pXK5g3atNX/+KsabdxPaHjet4YOmvybWtv5Rz7xmS4bF4THWrBrMXmKOwru2MPnnvrJNffO/YSu4CAOxnXQJrYGDAdTF3/ed1dXVSV1dHEgsAihj54D2js7v1O2eX9P7xTbeao69W/LHk9r5WMFWlZu6xk0SwmXMqYZyOxQ/PceyY93dy3q3vGq+58+K7jXhOn/hVuf3iVjn1+p3S8vyY5Ko8f7r34fsKpg4eTC7L/3xqbEBGUscb17Gr/Xw5/uZBeXcbUwfL6c1MriCGo77G5zo209i4u8oLBACg6liXwKqrq5Oamhqpra2VRCIhs2bNMhJYIiKJREJqamokkUhEdJYAYId9jy4yOruf3BK83pwc3Cgjr37WHH21vt51OtqlC0cq+ClQLm7fXSWP01uG8lMLL104kp9yqKYhtjx/dGri8ldXyd7kfzHibcubCdm6ZzI/xfHwaysLEjgbj/ucfPC1L8p9F94iv3hoZ9WOMhp+7x3JnPBPjqmDVxmvmfjoDuP67Xz69+Tyu5YylaxCLl9sbmChpuVG4fDIlHEux988KGMMwAIAWMaqBFZnZ6fU1NQYo6vUaCwnt8QWAMD08TVXeI7WKGZsww1GZ3i4589k8sBbctMz5iieE+fFY/0XBJNMFy68r5JMF943nE8yXf34aD7RdN+Ko4mmZ/vG82tjqfWy1u3I5ZNMM9mBcmz9z8yYe+WvZfLQuvzPJwY+kU2nHeeaxFKJrKcuvk52b9hWjksVG5PDw7LlvNOMz/rROV+XycOHjr5mcIMMvvIPxvVb8vAP5cL7hklkVMiHH08WlKXX+qO52O9uM0eEXfTAcCTnAQDATFiVwGpoaJCamhrp6+vL/59XAqu5uVlqamqkt7c3zFMEAKs4O/tj27YEet/kofdkuPfTRmd4vP9aeX1D4dTB9lcZ3WGbXQcmYzndbvLgWhle+Slz1F//z83XHD4kexY9IJvPPtkzkdV//D/JhmsaZTTTH9EnKa/dTdcVfMbhd/qM14xtuN64bhue/O/y/Tt6Zd0Opg5WknNa7uwFw5GULeeOsNc/Gf2aXAAAlMqqBJZbssorgTV//nwSWADgY+S9d8z1ry4+R6Ymgq1TNd5/jTkSpvevZMe2d+VHj5gLF1/dMSJ7D1fnlC1EY6z/52bsrfwLmTy4tuB14x/vkP2PL5bM9y/2TmSd9GXZffN1Mvjaygg+SXkcWPqUbDz+88bn2rOg1XjN5IE1kk3+mXHdHmy7Wh7uZV26Suv7KCf/6piW2/VW+KOw7lo+Zq4p9xrfPQDAPlYlsNQIrP7+o09MvRJY6v/10VoAgKP2P91hdHp3N10X6H25/WtkqOdPzdFXG+fK/JfMDtLpt0c3XQbVa/LwOhnu/SvH2ms/83x9bm9WdnR0yBsXfc8zkbXxa5+XXYmr5NDLywMnceNg5P20bJ19nvFZdl5zhUwM7DZe98may4zrtbbzM9Lc+Z7sIbkcinteMOvGHz0yIgMHw7329UvM9bh61zPyDgBgH6sSWGoNrIaGhvz/uSWw1OtmzZoV9ikCgDV233qD0fHd3/nLQO8b++BKcwTMa38vr6f75eu3mVMHH3yZqYOojPGNNzp2v/yvktv/hu97Rg8ckhfufkqeOedH3oms4z4nH19zhRxMLpXJocGQPs30TA4elt03/dw49y3fOl2G3lhtvC6XfVGyy37fuF4LFs2T1zeSwAjLBztzcl6rOQrrsdfDS5SO50TOcexAuOmTGM4RBgCgCKsSWCJHdyFsaGiQ7u5uI4HV29ub34GwpqZGOjs7Iz5bAIivbd+7wFwzZ+2aou+Z3PeaDL30/xmd4X0f3CY/dTzdv+KXI7JzHx0kVMbk4EYZfvUz5iisdT8J9N5lbwzJLVc9Kx3nXOmbyNr500vlwLNPysS+vRX+NNOzb8nCgnPe19Fe8LqNK75tXKdVj/6LPP7qjgjO+NjWttIchTV7wbBs3RPOKKxNn5iLyZ9zz7CMTTD6DgBgH+sSWP39/fkklt+RSATfCh4AjjWjGz90jNw4TXKHDhZ939j7lxqd4ZHVX5RHV35kdI5OvmVQVqxj6iAqazxzizkK66U/ktzeVwO995UPJ+TShSNyxWVJ+eV5V8u6E77kmcjacdls2f/EEhnfvavCnyi4wdWvykfnnGpOAZ73C5kaMXeW27quUw4s/TXjOj3x9P2yfwY7QWJ6PhqYlIsfNNcIDGsNst715g6E9UtGQvm7AACUm3UJLBGRgYEBmT9/vsyaNasgcVVXVyfd3d1RnyIAxNqh5FJz2tR1Py36nlz2JRl84XfNnczW3C1n3WlOTbnnBaYOovImh7fK8KrPG/E4+v6lgd+f3pqTqzuOjBz80U9elofP/4WkTzzOM5G17fvfln1LFgbeqbNSxnftlJ1X/dhxbhfI6Pr3jddNTIzIe8tOM67PK4+fLmsyQxGdOZasMncCPP/eYfnw48qPVF38mjn6684kOxACAOxkZQLLqa+vj8XaAaAEA/c0Gx3gve0Lir5nNH2x0Rk+vPp4uemJj42O0Q8XDsvmAaYOIhzjm+8wYnLwhd+TXHZF4Pdv3TMl85aO5uP3e/Wr5IFv3yx9tSd7JrK2XnSO7F34gIxu2lDBT+Yte/9d5jmd+AU52P1MweveeOV+c6rv0v8gvb0srRCl3QcmZc4icxTWvS9WPuHf9Oyo8TefWmPPRgUAAOisSmD19vbKwMBA1KcBANbbftlsoxM8uPoV39fnPlkmQ8nfMDrEr/U8YHSKjrtpULrfYeogwjM1uktGVn/ZHIX17uySfsf+oSm5z7GD5kUNb8r8i2+X98463TORteWCf5XsA3fLiGPkUyUdXL5MNtV+xTiP7L0tBa/74KOdsvbJrxjXJfXshTLIwJvIPb3GHIV15p1DsnZLZZP+P3zYTJq9uYkF/AEAdrIqgTVnzhypra2VRCLBNEEAmKbxHdsko3WCN59xgkwM7PZ9z+jabxmd4U9eqZW6+XuMTtHt3UwdRPjGt9xrjsJK/pbkBp4v6XdMTYk89vq4nHa7uZPmt69Ky/PXzpfN3znXM5H10TdrZeCe22Q4/XaFPuERoxvWy/ZL6woWmh/bvtV83bhIcuk845p8/Mx/kv51L1b0/BDMweGpgk0vmp+rXN25f2hKvtF8dJr315oGZdcB1kADANjJqgRWQ0ODsd6VSmb19vZGfWoAYI3DK18yO8ENc3xfP/HxEzLY/e/MhaCfXWh0wC5ZEM5aLoDT1NheGUkdb47CeufCaf2u7ncm5ML7zNEqNXMH5fYF/bLh/odl2w8u9Exkbf7Xr8knt98kg2+uLvMnFJkaH5NPmueaf+/sk2XwtZUFr31+9fvyTuffGtfjvRWXlf2cMH3J9IQRX6fcOiSrN1RmVNS728wF3C96YLj4mwAAiCmrElgiR9a7WrRoUcFOhLNmzZLm5mbWwgKAIvYsaDWnID1wt/eLp3Iy2neW0RnOvHiGfPWmQ0an6Ok1TB1EdMa3LTBHYXX/B8ntLlwXKohVGybkx4+MFCSxfrJ4RNa8uUP2P/mo7Lj8u56JrE21X5HdTdfLYZfk0nTtf/LRgr+zr72t4HXvbJ2Uzl9eZVyL7cs+JcN73irbuWDmxnNTct0TZozd2FWZ+Z3d75jJsuufZB4pAMBe1iWwdP39/bJo0SKZM2dOQTJr/vz50t/fH/UpAkDs7LzqMqMjfOjl5Z6vndix2EwMPPfv5c5HHjU6RDc9Mypj5K8QoamJwzLy5inmKKy3z53273t/e06u7SxMYl304LC88N6E5A7sl4PLnpIdP53jmcjKfO3zsitxtRx6+QWZGp/+otnDfW/Klm+fafzuXTdcLbkD+43XDY6KLOh6RTY++V+N67Djreun/bdROb3rJ+RrN5vxtWJd+UdhPfCyuebWgh6megMA7GV1Aks3MDAgnZ2dBdMMmV4IAEdN7MnK5rNOOjpa5JQvyfi2LZ6vH37lb4zO8PvLTnVsAz8k72xlQWBEnhLSqAAAIABJREFUb2LX02ayddmvyPiW+dP+fTv2Tcltz40WJLHOvGNIHk8dSUhNDg3JweXL5ONrr/RMZG087nPy8bVXyMHly2RyaLCkc8jt2yMfX9fg2AXxmzL8TuFo88deH5enH7nQ+Px7u/+zyOTItK8BKsu5O2Dj46MyXOb8kjMRu/xdnjYAAOxVNQmsvr4+aW5ullmzZhkJLKYUAsBRQ2+sMjrD2390sedr3RICF9++2ugMPbqa7dgRHyOvf6UgZkdWf0EmD703rd93aGRKHnx5TI67yUxiHX/zkZEsh0b+bTHsXE4Or3xJdt/YKJkT/9kzkbWzYY4cWPqk5PbvC/T39y68v+B37O96vOB1b23OSf0Db8nBpb9qjkL76IFpfW6E481MTk5tNmNr2dryJpi+c7+5ptu6HTxwAADYy+oEllfSqqGhQTo7O2VgYCDqUwSAWNn3y4eNzvDAXbe4v3BqQoZX/oXRGX7liXMK1lI5NMxuVoiP3J6eggTWkamvvypj6y6TqfH9xX+Ji843xuWMO4YKRmPd9tyo7NhrloHB1a/I7lt+IZu+/i+eiaztl82W/U8+KhOf7PL8m4dXviSbzzjBLK93zBOZMjdL2D80Jdc/OSorHz3J+Mz7V3xaZIrRNnF3Z9IchfWTxSOyd7A89erOfZNG8vX0liE5xIA8AIDFrEtgdXd3SyKRKEha1dXVyaJFi1j3CgB87PrFz4wO8YHnulxfN77tYaMzfGjZr8p5t76b7wjNumtI3tzEk3zEz/iHP5PB7l93TWQNvfifZWJH+7R+7/J3J6Tu/sIk1rWdI/L+9sKyMPTWGzJwxzzZfOaJnomsbT+4UPY9ukjGt2813ju2ZbNs/8n3jNfuuGy2jG7aWPB3Fr82Lj+68/mCzzqxe+m0PifC9e62nMy624yrzjfKk3h8I2PuQDhnETsQAgDsZlUCi8XaAWBmNp12nNEpHt/1ccFrJkd2yMjqLxqd4c5HfmB0hBa9wtRBxFcuu0JG37nAfTTWsl+R0b4zp5XgSWVy8pPFhYu7//iREVm1wT2hO75zu2Tvvk0yJ3/Re+fC046TPYsekMnDh0REZHfTdQWvcVv36vWNE/LtewZkxRLHAvZ9ZzP6yiL3rxgz4un7D4/Ijn0zH4X1xBvmAu63LGMBdwCA3axLYM2aNUuam5tZ2woASjSa6Tc6xJvPPtn1deObm81dzJ79Y/nBHS/lO0E/e2xEsoeYOoi4m5KJbQ/JyOtfdh+N9cLvytgHV5S8Ptb6nTm5/snCxd2/fd+QPLfWO7Gb27tH9tx/V0ES2di58OQvyq7EVQX/v+f+uwp+355DU3JN56jMu+8uc7Rk93+U3G73kZWIp427J+XC+4YcDwlmnmy643kzMbaENQsBAJazKoFVatKqu7ub0VkA8G/2dz1udIp3z72m4DVTQ5tk+NW/NzrEjzx8eb4D9I3mQXnlQ0Z2wB6TQ5tlfMN1MrTiT1wTWcOvfkYmPrpbpiYOBf6du/ZPScvzhUms024fkkdXj8vklHeCd/LwIdmz6IGC9a08pxl+93yZyhWO7nq4d0zOumWDpDq+YI6+eveSaV0nROuRV81k04X3D0tm92TxN/q4wjFa8NUPmfYNALCbVQmsIPr7+6W5uVlqa2ulpqZGent7oz4lAIiF3XOvMXcze/LRgteMb5xrdIY3PvWncvHtr+U7QPevYAoK7JTb0yOj73zbZ1rhGZLb/Wzg3zc0JvLQyjE5oWmwIJF134ox2V9kIe6psTHZ/+Sjsvnsk31HZI19lCl472v9E3LmnUNyz4M3msm4l/5Icnt6Sr00iIEd+ybl+w+ZOwbOpL4dHZeCtbU+GphZQgwAgKhVRQJrYGBAOjs7pa6uzlgjq7a2lqmGACAiU5OTsnX2eeaaOum3jddMHl4nw71/ZXSI29quMnbH2r6XDhDsNrHtYRl5/Sse0wp/R8Y++IlMHkwH/n1PrZmQs+8qXNy96dlR2ZItPtV2Yk9WDnQ9Ljuu/EFBAmv/44sLXr/7wKQ0PDoiFzavkfc6/9o4/7H19SVdC8RLp2PNqm/ePSzvbZ9enbtx16Txu85rHZaJHFO/AQB2szqB1dvbK4lEIj/aSt+RsLOzUwYGBqI+RQCIhfFdH5uLRn/9KwWvGeu/1ugMv9/5afl2c5/UzB2Uk+YNykvvM3UQ1WFy6CMZ33C9DK34Lx7TCv9OxjffKTJxMNDve+n9CbnkweGCJNbVHSPyztZg07amcjk53LtCtn33fNl43Ofk42uucH3dgp4jU80efqjePOeVfymTB9cGvgaIn72Hp+Qni804uuP50Wn9rp51E8bvaXh0pMxnCwBA+KxLYPX398uiRYtk1qxZRtJKHax5BQCFDiaXGQmsnVddZvx88kCfDPf8udEhnv/g9fnOz93LmTqI6pPbs1LG0t+RwWX/h2sia+St0yW3+5lAv2vNppxcuaRwh8IfPDwsr6wvbe2hw6+tlImBTwr+f+UHE/KN5kH54R0vyaanzDW9xjfeWNLfQDwte9schfWN5iF5c1Ppa1c519S65wXqcACA/axJYHV3d0tDQ0PBFMFEIiHd3d0yZ84cqampifo0ASCWBu6+1Uhg7V38kPHzsQ/M0RxvP/5ZOee29/Md8E2fMHUQ1WtixyIZef1f3NfHWv7/yti6y2Xy4DtFf8+GXZNyw9OFi7uf1zokz/bNbAe4Hfsm5cpfHkmQPb5otjn6atXnZXJo84x+P+JheOzI7pJ6/Nz8TOmjsOY+Y/6OrrcYQQsAsF+sE1h9fX3GguzqaGhokO7ubuO1JLAAwNv2H11sJLAGU6/lf5bbt0qGV/z/Rof4zgea8h2fZWvZeh3Vb2p4q4xt+IUMv/zfPKYV/q2Mb75DZOKA7+/55MCk3LV8rCCJVXvbkLS/Ni7j01yH6L6XjvzO+ruelN3P/LY5+uqju6f1OxFPK96fkK/edDR2vtY0JL0ljuL7nmNB+L7N7EAIALBfrBNYKimlklZ+61qRwAIAd2Pbtkjm5C/lk1ebzzpJcnuy+Z+Pvj/H6AynHvtnOfOWjNTMHZTbnhuTKdb9xTEkt7dXRtN1Mrjs/3SfVrjmNMnt7vL9HaMTIoteGZOTbylc3P3u5aOSPVRaoXrp/QmpvfXI+59rn2Wez5snydTY3pl8ZMTQ3C5zBNXPnxiR8YA5qL2DU1J729HYO2neoAwcpCIHANjPmgRWbW2tNDc3e+4qSAILANwdfvkFc/2rn/04/7NcdoUMvfj7Rof41vvukJq5g3LRg8OybgdP7XFsmtjxiAy/XuO+W+Hy35axdZcVXTT9mb4JOeeewiTW3K5R2bg72LTcrdlJuaz9yGia6+99WA471uua2NFejo+LmFm9YUJqbzVjJ5kONg3wna05432XPDhc4bMFACAcsU5gDQwMSGdnp5HIqqmpkVmzZklzc7OxYDsJLABwl33gbiOBtWdBa/5nY++aa+m8uuSrcmrTDqmZOyhPvcnUQRzbpoa3yfjGG2To5f/uPhrrlb+R8c0tMjW+z/N39HyQk++1Fe5Q+NNHRwJN67rnhSNTB2ubdknPkpOMvz/69jdFplifrlrd3m1ORa1fMiIHA+Silq01dyBMPDW9nQwBAIibWCewdP39/dLc3Fyw+2BdXZ0sWrRI6urqSGABgIudDT8yEliHV74kIiITnzwnQ8nfNDrEN907Pz9CZJT8FSAiIpP7XpXR9EUy9Nyvekwr/IZM7HrK8/1vf5SThscKdyicvWBYXl7nncRa/u6EnDjvyGtvvf8O8+8mf0Mmdj9biY+LmFi7JSdn3WmOwnpqTfGKef5L5vTDh1ayAyEAoDpYk8DSdXd3SyKRMBJZ6ujs7Iz69AAgNiYGPpHNZ5yQT15lar8iY9u3iojI6DsXGB3iFUtq5aSbsvKte4dk7RamDgJOEzvaZSR1nMe0wt+S0fd/JJMH33Z976ZPJuWmZwp3KPzm3UOuSYlNn0zKpQuPjNw6+5b18uZjnzdHX7373Up/XMTA/JfMUViXLhyW3Qf817NqfNxMlr74HjsQAgCqg5UJLGVgYMAYfaWvl5VIJDzXywKAY8XQ668ao6+2XzZbRERyu5+Swe5/b3SIr7/3YamZOyhLVjH0CvAyNbJdxjfeKEMv/6n7boW9fy3jm2+XqfHChdX3HJqU1hcLdyg8cd6gPNw7LsNjRxMTdyaPvu7eB39hJstW/LFM7n0lzI+NiHy4MyfnzzenoP5ylf+Iqm/fZ75+/U4eSAAAqoPVCSxdX1+fJBIJqa2tNZJZvb29UZ8aAERmb3ubkcDK3tMsMjUpo31nGx3i5OIz5KtzD8ulC0ckx5I6QFGT+16T0fTFMtj971wTWaNrTpWJXU+6vnfJqsIkVs3cQbnh6VEZmxDpXX90DaPv3P6GrOv8n8bvHlvfEPKnRZQW9prxcmrzkBwecR+FdWBoqiA5CgBAtaiaBJZOX/idBBaAY9nH1/3USGAdfP5Zmdi5xOgM71/6a3L1PUvk+JsHA++MBuCIiR2LZSR1vPu0wuRvytj7cyR34K2C9/Wun5BTbi3cofDHj4zI6S1H/3/hw1c4Rnh9WiYPpiP4pIjK4ZEpIyZq5g7Kgz3uI2X7Nps7EM5ewA6EAIDqUZUJLKW/v9/YqRAAjiWThw/JR+edZiSwRvrfkZE1pxod4mfbzzvSUe5loV9gOqZGd8r4xrky1PNnHtMK/0rGN90mU2N7jPd9+PGknHlnYRIrv97RHS/I1qf/2Phd4xtviuhTIkpPvDFeMLJq7+HCUVjO181byg6EAIDqUdUJLAA4lg2vfctIXm397vkysa3N6AwPPPObcuVdT8mF9w3LGOv8AjOS27dKxt6dXbC+XH63wjdrJbfrCeM9A4em5KIHhl0TWJ0LLzbfv/oLMjm8JaJPhyiNTYicf68ZJ7c9V/jQYd5Sc6OAjtdZ0xAAUD1IYAFAldrX+UsjgTVw+9Uykvqa0SF+ctFFcvzNg7JuB4v8AuUysXNJQVnLH8//PzL2/qUyeWBN/vXDY1PS8Ji5c1zD3Z2yd+lvGu+d2HJvhJ8KUUumzdFVx988KDv2mdO+v/+QmeR6M0PdDgCoHiSwAKBK7W663lz/6hlzNMeOrt+XH9/1vNy1nKmDQLlNjX4s4xtvkuGVn/KYVvhpGd90q0yNZUVEJDcp0vL8kcW6vzr3sCxfcrZj9NYpIhMHIv5UiFJuUmT2AjNBdW2nOUXwxHnmKD63aYYAANiKBBampaenRzo6OqSjo0OSyaRkMpmoTwmAZmpiQrZefG4+ebXpG38nh1/8O6ND/OjCH8i59wzJ8BgdHKBScvtWy9i735XB7l/zmFZ4iuR2deZf/8Qb43Lj/AUFr5vY+csIPwXi4vUNEwVTTT/8+MgorK17Jo3/P71lKOKzBQCgvEhgoSTpdFoSiYTU19cXHO3t7VGfHoB/M/rhOmP01e4b/sboDO979tfljHmbmF4ChCSXfVGGV/6F+7TCZb8io2u/JVOju0SmJmTfiv9lJrlSx0V9+oiRyxeb000vXzwiIkd2ttT//8olIxGfKQAA5UUCC4Fls1lpbGyU+vp6aWlpkZ6eHkmlUtLe3p7//46OjqhPEzgmTR4+JKOZfjn82krZ/+SjsitxVT55lTnx7+XQU//R6BAvefiH7E4FhG1qQsY33SpDy3/bNYk1tPy3ZfTtbxb8/+TBtVGfOWLk3W25glFYb2ZysrB3zPi/1heZHg4AqC4ksBBYR0eH1NfXS1NTU8HPenp6pL6+XhobGyM4M6D6TQ4Py9hHGRl8/VXZ3/W47Ln/LtmVuEq2ffd82XTaccZoK+fxcf2fGJ3hT575Lbngrm1yYIipg0AUpkZ3yejab3mOxjJGZr1zYdSnixi6ttPcbXD2guGC/3tuLTsQAgCqCwksBNbU1CT19fWSTCZdf66mFvb09IR7YkAFjU2E83e8ElTbf3ChbD7jBN8Eld+ROeWzcvjJ/8voED+44GrpXR/SBwPgKbf3VRnu/bR3Aqv712Vy6KOoTxMxtHXPpBx/szkKy/lvtTYWAADVggQWAlNrXXkt2N7a2so0QsTWwKEp2bFvUtZuycmbmZwk0+PyxBvjsrB3TFqeH5N5S0flyiUj8uNHRuTce4bkzDuHjI7Aqc1Dcu49Q/L9h4bl8sUjctMzozJv6ags7B2TJavGJJkel9f6J2TtlpxsHpiUXQcmJaf1HXL798nohg9lcFWvHHimU/Y8eI/svvnnsuPy78lH3zpdMif+87STVH7Hrmv+qGD01S8e3x3dFwHANDUh45tbXKcVjn1wZdRnhxibt3S0YCqhfrBBBwCg2pDAQiCZTCafwPKiphiSwEKljE2I7DowKRt3H0lE9a6fkGR6XNpfHZOHesdl3tJRueHpUbl88YjMXjAs594zJKfcOuTbwC/XccIN++TcxvUy5ycvy/U/XCJ3X3SHPHrez+SFM74jb9eeVJHklPPYct5psuOK78sntyRkz6IH5GByiex79jeMDvH8h+bJwCE6NUDcOKcVDi3/bZka3x/1aSHG9h6ekhPnud+TLrxvOOrTAwCg7EhgIZBUKhU4gdXW1hbimcFGB4amZNeBSXl3W07WbjkyGurZviOjoVpfPDIa6urHjySizr/3SCIqjCSU3/H1X+ySC36Wlst+8pJc/8MlctdFd8sj37pWlp31PVn19X+VD074UkWTUx+c+BVZe9ZZsvqiH8iqK34hr940X1bf/6S83fWapFdtkO3bDxQkpjKv/shIXm3v+k+yrO9QRN86gCDUtMLxzS1RnwoscN+KMdd71rWdbNIBAKg+JLAQSCkJrJaW+DW6t6x6WnY99IccER4ft/2h7Gz7Q9mxwK5j54I/kIEHfkf23febFT8GHvgd2bngD2TLQ38iGxf+max/5C/l3cV/K31LPiepx74gqce+GOh48/EvyttPfFH2Pfvr5s6Dj98VdVEEEMTUxJEDKOLwyJSc2lz4kGdhLzsQAgCqDwksBGJ7AmtD8r5Auz1xcFTrkXnqv8mOvXRoAKDaLFlVOAqLjToAANWIBBYCKSWB1d7ePq2/8ZnPfKZix8lf/ie58Ts1HFVwzP3Ol+XGC78kN17wz3LjBf8kN17wj3Ljt/5BbvzWZ+WG8/72yHHOX8sN3/wrueGbfyk3zPofcsPZnwrluO7sT8k1Z31KfnbWp+TKs/5cLjvrz+XSM/9CvnfWX8olZ/+1XDzrf8kl53xGLj7ns3LJef8ol5z3ebnk/C/KJed/SS654F9k9oVfldnf+ZrMrjtJLqk7uazH106oqWgZ4+Dg4OCI6Pjs38s/HH+B/MMJF+WPz/zDP0d/XhwcHBwcVh9xRAILgWSz2Yov4h51AeXg4ODg4ODg4ODg4ODg4CCBBcupBFY6nXb9eUtLC7sQAgAAAACAsiOBhcCampqkvr5eksmk688TiYTU19dLKpUK+cwAAAAAAEA1I4GFwLq6uqS+vl4SiYRks1njZ8lkUurr66WxsTGiswMAAAAAANWKBBYCy2az0tjYKPX19dLU1CQ9PT2SSqWko6Mj//9MHwQAAAAAAOVGAgslSafT+amCzmO6uw8CAAAAAAD4IYGFaVEjrzo6OiSZTEomk4n6lAAAAAAAQJUigQUAAAAAAIBYI4EFAAAAAACAWCOBBQAAAAAAgFgjgQUAAAAAAIBYI4EFAAAAAACAWCOBBQAAAAAAgFgjgQUAAAAAAIBYI4EFAAAAAACAWCOBhaqXTqelq6tLenp6JJvNRn06JUulUtLR0SGpVCrqUylZJpORZDIpyWRSMplM1KdTMptjJ5vNSk9Pj3R1dUk6nY76dEpme+xQbqNDuY2O7bFjc7m1PXZsLrcidseO7eXW5tixvdzaHjs2l1vbY2cmSGChamWzWWlpaZH6+nrjaG9vt+IGl06nJZFIGOfe2NgoXV1dUZ9aIO3t7QXXvqWlxYobnO2xk0wmpbGx0Tj3RCJhzQ3a5tih3EaHchstm2PH9nJrc+zYXm5tjx2by63tsWNzuRWxO3ZsL7e2x85MkcBCVcpms9LU1JQv0G1tbfl/19fXS1NTU6yz1el0Ol8xNTU1SVtbm1HRtra2xvrm3NbWlr8ZtLW1GQ2MxsZG6enpifoUPdkeO8lk0oiT1tZW4ybX0dER9Sn6sjl2KLfRodxGy+bYsb3c2hw7tpdb22PH5nJre+zYXG5F7I4d28ut7bFTDiSwUJVURdrW1mb8fyqVyhfyxsbGWN7cstls/hyTyaTxs66uLuPmHMcKtqOjw/X8MpmM0bhwfra4sDl2UqmU6/lls9l8Y8Pts8WFzbFDuY0W5TY6NseO7eXW9tixudzaHjs2l1sRu2PH9nJrc+zYXm5tj51yIYGFqpNOp/NPZNzoT23ieHNTFahX5eN8chC3Cladm9cQYr2CjdvNzfbYaW1t9b2u+lObON7cbI4dym10KLfRsjl2bC+3NseO7eXW9tixudzaHjs2l1sRu2PH9nJre+yUCwksVB2VnW5pafF8TZxvburJht8Q0DhXsKri9BPXm5vtsaOeSPrNgY/zzc3m2KHcRodyGy2bY8f2cmtz7Nhebm2PHZvLre2xY3O5FbE7dmwvt7bHTrmQwELVUTe2pqYm39fF9eamKtf29nbf18W1glWVZrHziePNzfbYUTe2YmsPxPXmZnPsUG6jQ7mNls2xY3u5tTl2bC+3tseOzeXW9tixudyK2B07tpdb22OnXEhgoero85uLFXD95haXCkqf31xsJw+9go1LBaUq12I3BxFzEcg4NCxsjx19XYJi9JtbXBoWNscO5TY6lNto2Rw7tpdbm2PH9nJre+zYXG5tjx2by62I3bFje7m1PXbKhQQWqpIq4EEqzEwmk6+g4rJzg7o5BLnZ9vT05CuoOGyfqm4OQStM1bDwGwoeJptjR2/UBbnZqi2QGxsbY9Gosz12KLfRodxGx/bYsbnc2h47NpdbEbtjx/Zya3Ps2F5ubY8dm8ut7bFTLiSwUJVKfeKiKqjGxsaQztBfqVl/VUG1traGcHZHJJNJz0ZDKU9c9IZFHJ7O2B47pT5xUZ+1q6srhLM7oqOjw/O62hw7NpRbPzZce6/YodxGK+6xk81mPTuutpdbm2PHhnJbzbET93Lrx4bYSafTgRbbtq3citgdOzaU22qOnXIggQUrqQZFU1OTNDY2Smtra0Eh1ivMIDe3RCIRWoY9k8lIW1ubcX7OYdB61r9YBZvJZPKvDYOqPP1uXKWsO6BuhGE8GbM9dlKpVH4XEnVDdV5fdbMNcnNT32VYT8bUd+13XeMaO6rcJhIJSSQS0tbWVvCdx73c6te2ra2t4DuI67XX/55X7NhQbhsbG6WpqUna29sLpi/EudzaHDt6R9erTMa53NocO+p+q8paIpEo+M7jXG5tj51kMpkfbdLS0iJdXV1WlVubY0dPkniVybiWW/X3bI0d2/tYtsdOGEhgwTp6g8J5tLS0GBVsKYvwBdnZoRz0c3IezkqolEX4wqxc9YrT68ZVyuKZQXYFKQfbY0ePB/1wu75BF88MsptPOenX3+u6xjF2/Mqtcx2IOJZbPR70w/kdxPHaK0Fix7Zy6yybcSy3tsdONps1zturTMax3NocO373W+f1jWO5FbE7drzKbSKRMMpmHMttNcSOniDxK5NxK7fOc7Itdqqhj2Vz7ISFBBasoleWauRJOp2Wjo6OfIXlrESdNzevClY9mSm2qN9M6OfS0dEhqVSqYESN8+/rFWxra6vnyAN1cwmDs1EdNInltdimqoQrucig7bGjj3pLJpOSSqWkp6cn/5ncvnv95ubVaFC/N6wFKp0No6BJrChjx1luM5mMpFIp47M4P0ecyq0+cqmnp0dSqZQkk0nPIfRxuvZuf69Y7MS53GYyGenp6cl3pNyuf5zKbbXEjvquS0lERF1ubY4d5/1WtXVUJ9btu49TuXX7ezbFjrPcZjIZSSaTxmfRr3+cym21xI4+aqeURETc6nybYqda+li2xk6YSGDBKuoG5jYPOZ1Oez4J0Cs155PLbDabrwCC7KgxE6rh6VYRqQrWrYLRK9impibj6VEmk8l/7mK7sZSLqlxbW1uLPn1xPklzrmHT1dWV/1yVZHPsqEUb3a5xNpvNNyzc4kq/ubW2tho371Qqlf+9YXUGVCy3t7cXfWoal9hR5dZt/YCenh7PzxGHcqtvN+68xul02rNRF5drryslduJUbuvr3df90DtkfomIqMptNcWOPn2llEREVOXW9thR5+d2jdX379YZjEO5dbItdlS5TSQSBeU2m80anXmvREQc2mrVEDv6cgOlJCKirvNtjZ1q6WOJ2Bc7YSOBBasUG/7rN5xVr4RUBd3S0lLS/PmZUA1+rwq8WIZfVUJ6Jev3JLbSGhsb8ze5IEksvYJtbGyUlpaWfOIlyPz5mbI5dtTN36vhVezpinq/OlpaWozPE+b2uqoctLW1BRr6H4fYUX/bi9/niLrcqkbbdJ6KxuHa60qNnajLbZBh+35TGKIut9UUO+paJpPJQNNGoi63tseOunZe5ctvJEzU5dbJttgJMlXLq1Mch3JbTbGj6lC1JlOx8hd1ubU5dqqtj2Vb7ISNBBasEmT+erGEij5lTB3t7e0Vv6mpBqlfJajO2+tcnDcI9Rmj2FlCfRfZbNb3muvfVU9PT8Fw/JaWllCeCtgcO6pR4XUDUut0+D3dSqfTxs1Y3cij2BZYP9diyR8lytgplsAS8f8cUZZb9Z17XSe11oLfU+kor73TdGIn6jq/2LoTfp3iKMttNcWO+i7UuXpd82w2m6/3oyy3tseOX0dR5Og6mn4jGqIqt062xU7QtYb8OsVR32+rJXbUd6HO1euap9Pp/LlFWW5tjp1q62PZFjthI4EFq6iMdLHK1ZmIcKus1NzosG5o+nQML0EXmMxms/nzj4ptkN4/AAAfrklEQVSzcnVL/uhTfnTpdFpSqVSonRibY0dda7+OYpAki4jk12+KcitjPfkp4p6IUDdrZyM1ithR51asvOmfw63jGUW5Vdfaq7FfyuKeUVx7p5nETtjlVj0R9qpHdHqn2K2OiqLcVlvsOO+/zkSEqvudUy2iKLe2x446H69zL2VB57DLrRubYkeNxAhSLvVOsds5RlFuqyl2nMlPkcJEhLqHOfsGUZRbm2On2vpYtsVO2EhgwSqqQNfXu68LodPXBorDzgv6bjZeI2nUjdmGbLn6LvRGhDP5oyezomZz7KiRDn7XUt2YbeAW5871K/SERNTU+bqtC+Gkrw0U1u58ftTTar9rGZc4D8K22FHl0m3tPSd9CkAc7gHVFjtudaSeiPBamD4qNseOagf4TbOLSx0ZhE2xo6+fFmTkiHq4FyRZGoZqix23OtI51c6vXxAmm2On2vpYInbFTthIYME6qiERpMLUO5NxqLDUsGavJESxyjUOiSBF3Syclaue/IlbxWpz7Kj57F7nXSyBFafYUQk5ZwNUv+b19eHtMlWM3qgL0llXncm4NOoaGxt9O1bFPhexM3164jxIh0t1COKQFKq22FEJOWd9rid/wtplKgibY0edu9f9v1gSIpPJRF536myLHX3B+SCjTVSbLQ5JoWqLHZWQc9IXRI9D4lOxOXaqqY8lYl/shIkEFqyjV5hBnrKrhkdcCrlfBek3NFqNMojL5xA5upimTn8qGacRWCJ2x06xRpnf0Gj1ncQlmagW0/R7shSnUTQiZoIkSDyohkccrnmx8qc+l5u2trZYlWEbY0fv5BaLB/0pchyScNUUO6oe9Bo1HMcOQbXGjt/0U/WdxKkM2xg7+uiYYmVQPRiISxKummJH3Zu8Rg3H8WFvtcaObX0sG2MnLCSwYKUgO1AppazTETWvylX/vHGqqFTlqm4YqpHX2NgoqVSq6O6EUajW2PFKYOnfSVy+A5Ejyc/Gxsb8v1UsqS2M4zYVTMR/wWSnUtbpiJpXEkL/TuLyHYjYGTtBdhFSgq7TEQc2xY5KfqopeXoCoq2traTyHaZqjB2ve6vzO4kLG2MnyA7ROr9kdJzYFjsqNtSUPGd7vpTyHZZqjR3b+lg2xk5YSGDBCj09PdLR0WE0hIMmIqJOQmSzWeno6PDdMUVxe8oXdcWaTqelo6PD9Qbmtr20frPTb4JRXf+urq6CufzVGDtuT2qiTl65lVvFbYtg/bvQv6MokkBe1z5oRyXqBJZfuXVyG0kZdQLCrdwqcYkdtQOr2/+7xU7QxmZYSQi/3QW9yq1TlLHjdf5+sdPY2Jhfy86ts6uX7yiSQF7lNm6x4yVo7LiNpIw6AVHsfmtj7JSSiIg6CeFXbnW2xY4avd3W1ubZnlflO6plB9zKbTXGjm19LBtiJyoksBB76mZVLGvuVcGqzk5U2Wm94VmMc25/1BWriPguZq7v+uH1HahdwSpZsba1tbk2WvwalHGJnXQ6LYlEwvXvlxI7zrn9YSWvksmka0fVr9zq56tix+13pNNp350XK8nv2utx5Xbe+lTVqKbylLIJgXP9tKiTV8U6gnGIHX2qipNf7Og/c6uzVIO10tMx1DV2driKlVunqGJHTU90lq9isaPO16+zqx7IRMGv3MYldryUGjv654w6ASFS/H5ra+w4pzq6nZ96GBnVtS81+Wdb7Khy6deeb29vj+RBo1+5rbbYsa2PJRLv2IkSCSzEghoK6UVVoF5bteqLhre1tUkqlZKenp58g6OSI2iy2ay0tLR4Vh5qfniQc9Ar17Aq1nQ6LS0tLZ6dDbUOlFeDVF33qEb56E8fnJ2ZTCYjjY2Nnk8moo4d/Tt262yXEjt6AivM5JW6dm5PHv3Krb5AcRSJkmw26zuyrdi1TyaTRgK0o6Mjf+3DWNQ0nU77frfFyq1OT0KElYDwq9OKlds4xI7eqHd+D8ViR303qmGaTCYllUrlF6AN2ombLr3cuu1w51dunaKIHb2z6HzqXix29AWKo+pwZTIZz7JbrNxGHTsiR+oer8R8KbGjykiYCYhsNut5bsXKbRxix49f7Kh2qjr/lpYW6enpkVQqFYsRHMXKrVMUseOnWOzo1z6qREk6nfa8tn7lNi6x41VuS4mdKPpY6hy96sxidX4cYieOSGAhcqriL3YD8hvJkM1mjV0Z9MMvOVMOQYbYBh2FoSrX1tbWUCpWVfEX63T4nb8616iTV15/32uaj/7zKGJHv3lON+51qnEd5JqUg94JLpaM8NLY2BjZKJ8gHa1i1z6dThcs4quOSo7+CdpgCxo7qoEUVgIiSHKtWLmNKnb0DpNfx6nYte/p6SlYiFWV20rW+Xpy22+UYFxjR/87Konj5Bc7+pSMsPX09BgPTFTi2ymusaMnydS1d3sIEDR21PcYRgJCPajTr5fbyHC/c48ydlSyoKWlRVpaWqS9vX1a5VZPwumH1yjwcshms9LV1ZU/99bWVtc4LVbn68KMnUwmI+3t7fnzVw863V7nRV9uI2zOctvU1DStchtV7Dg3aGltbXWd6REkdsLuYznr/EQiUXKdH2XsxBkJLEROf5o+0xuRfpP3ukmWm94ommnSwHktwjh//e9Np/ORzWZjm7wqRZixEzR5VQq9cRGX5FUxfk8EK0mfglYOyWRSWltbfRu35aTqnHIlyfQ6rNIJCFXHuY2YLEUUseN82q92fZvu02dnx86rU1ouzpGZpYzS8xJm7DiTZKWM9tFFsT6Rc3fembZ5wo4dZyeyHO2UcrX7inHbtWu6MRu32JnOPcCZkOnq6qpYuXXbqbEciY84xE6pDzijiB293OqJFK8EbjFRxo7z/IOseeUUZh9LL7fOc29qaiqpvo77phxRIIGFyOmdgDBuSOWmOgHF1lMKIpvNhj4fWx9BFkYnpBzCGmVUCZVIXomYiQEbkldR0ctYHLaaL5X6nsu5zo2e0Kt02VcJD9tix2uqiqqL4v553KYVq7VPZhJLYcWO2wgv9Zni3l5Qo8zV7ryK/tAhzh0U1cbRO136yOXpJnD10XuVoo8y1zu8+ii2OO8Uq8eOmi7a09NjjBqPc5tN1Zmtra2SSqUklUpJV1eX0d6fTt0ZduyoJQJSqZQxjTfObVCvcqvXOzbEjp5oy2QyRuyX+v2H1cfyqvOdS0/ENXZsQAILsdDU1JS/QduWxFIVVUdHR0nbznpJp9OhdobUTU6vWON8UwuSvMpkMrHsEARNXqVSqWklV5LJZOTJK7XGSFzjx5ZOr5dKJUyC7jo3E+VImETBb52VUtapi4rfmnjTHcWkq3TseE1PnOkIuLCop+9u17gco+AqSZVZr2s8k/hRnelKUrHj9ndsKLsqdtzu63oSLo5tNlXvuK2z51y6odT7WZix4zbSR18+II6JiGLlNpVKWRE7XmVTTaubTlsujD6WX52fyWRiHTu2IIGFWFA3ClWxlFoxRZmsUDeK1tbWkrad1d8f5UgQdb27urqMBEvQm1qYU3n03d3cGkVe61x4Xd+wpz/qN123v+u2xkix9aXCjB3V4FRbievc1ipoaWnxLZtRlFv19NHZ+NUXX1fx77fIe1TlVsW3fu1UY16PHbd1InRRTMFTo8ecjdJUKmWUW691IpQwy22QRYJL3XEyzNgptqHDdBK6YZbbYmtrlZrQDbvOV0m2+nr33cmcu2IVE3a5DbqwedCYCLvOL5ZgKyWBFXadr9bc8pvqrl4T5HOEHTuqveB3H9WTWH6xEcVSFep+6nXN9PZokPUow4wdr3utrpT2ftjl1qudpgvaV4widvzqfBEpqa8Y1VIbcUcCC7HgXKTOq2JyG2GinmC6JTTCohbEFfGumNyeGOlDlKPKwjsXJvW6qbk9tdCHyYZ5vm5D//3WKvC6QajvaTpz6afLa9cWvzVGvBaJDjt29NjWG0Z+61x4dS6jKrduDSMbrr3iTGBN59pHUW5F3BvVfuu7eDWqwyq3QXe4UrEcZD2aMGMnyG6keoIlSCM5zHIbZGF4FctB17MLu87Xt6j321GztbVVOjo6pK2tzXNdmSjKrYohr+ur6tP29vb84ZVMjKLOVwkGrySK+mzq2nd0dHgujh52na9io1hs6/W/Vx0UReyoe1WQ3X7VuRXb3TLMtlqQelGfTuj1PUUZO0GSmsWSWFGU2yAJLJFgSawoY8dPkCRWVG01G5DAQiy47e7irJjUv53TT9QTnCgTWOoc9HnmesWUSqXy/9Ybd/rTsyiHkeoJOHVe+k1NH26sNzBU4jHsylVv9PT09Bjz2tXIk2w2a+wA4naDcFsbIwz6LmYiR2/WahqtemKkN46cN+eoYkdvjKnGsmqo6qOWnKNqnJ2aqMqtc8SJ3gFWSSG1UGncrr1I4YgTvXGpyqZzJKLz2kdVbp1TCPXdFNU5qsWp/RrVYZbbZDJZdHSSiocgUyPDjB21/Xmxv6PKYpBRTGGWWxXHxRJrpaxpF0Wd7zdt3GsHXLf7VRTlVo9XZ3zoI1CCJJ+jqPPV33Q7H31EdLHEfxR1vp5c9otttaC2eq3baJkoYkfdm4otl6ASLX4JlyjKrVub3UktHeK3nloUsaMnzov9Tb2971Y2oyi3en+vWP2v9xXd4iOK2FH1YrG/qfcV3T5rVG01G5DAQmy4PcFwPp13a9RlMplQ1m/xoxIQ+pMmt5ERbjfyZDLp+4QqDKrxoF9DtxFNbg1YNfUwbHrSR3Xq3a6vc9t7nVpQNGx6wq2trS3fifeb4uOML/WzKGJH38lFXyjUb4qP8+lqVOXW2SlwJp91cbz2KuGmkiXO5LPO69pHWW71ToHf9tB6/eMcVRBVufWjPleQmIhDna8rZRRTHO63TqWMgIsidvREib6YtTPxrxbo1h9+xaHc6kk2tZi1/nBI/0zOtTR1UcSOnjzQr7O++Y5aHD2VShmfNQ51frHEjrqfdXR05NtEbq+NInb0doLXFDT1PehtIrfXRlFu9TamV8w2NTXll0rwe20UsRNkBKuif1fO+3FUdb6qX4JMb9cXpne25aKInSCjnxVnf8D5s6jaanFHAgux4ZZEETGn90Q5ysqPqvydDWj9KUiYT19K5ZaAEyncBjZOnRYRMzb8nlCU8jQqLM4Eod8NVn3OOMW/M7nsd12DPo0Ki349GxsbfYfZx2GKspPesPN66qtEMXzej/5kVdX5XmwaPq+SFHGKk1JEPZV9JlSSIs5xoo/o1A+3zqU+silIUq7S1Eg+t/N361zqSaM4JGr1pFqxB6Ii5qitqOnXUq2zqlP3AHWdS12Pr9L0nSqdsaDaQOo6x22DFb0cNjU1FcSKOl9VRuO2I60+Wj7IfUn1A+KyyYo+0yJI+yWMnSlL4TeyyklPIMal7MYdCSxUVCkJD9XAc245qm5+fg2mSijl3NVTMK91gaLYNrWU89d3UlT0BEvYu5UE/RteazK5UQ2pMHZ7Cnr+ehLIb5FMvREbhqDnrycQ/ajOfRi7PQU5d71hVywm9ORnGIKcv96wKxY7xXbzKaegcaOPTC12Xn67+ZTbTOq2UteSqoSZ/N1SRjFVwkyvWSkj4CohyPmnUqn8SJli6wOFWW5Fgp1/MpnMn78ql17vC5JcL5egdb46d3VuXrEetzpfbyeoEed6DOmJNlWOwyoHxc7dORNBrTfW3t6evwerc1V1aJiJw2Ln73zQqK9Vp74PlXBQ9+Uw69BUKiVtbW3S0tIibW1tBfdJPTESpO8U5oMMNbpITYF1W/tPH1lVLDEY9oMMtdRES0uLtLa2us5QKaXvpPoocXnYGHcksFAxat2noA1TZxLFOQRzOrsTzkRLS0tJT1LUTVqkcPHf6exOOBOlXntnAk6/aauF88NMYqkGQhBBhzerhl0YCz8nEonA33FXV1fRzrn6fsK4MZcaO+3t7UWfGKmyHcbolKDlVq9PijWYw+rMlBI7evLQr8EcdDHXcghabp2dAr9Yc9t1sVJKrfOdomyAllpunaIexVRKne8myhFwpdb5Iu4P7HRhltvpxI7e3nETdBHmcii13Lo9sHOKW52fSqVc1xtzfm9hXnf194qV22w26zkC0fm9hZ04DHLtM5mM6whEZ1s+zDIr4r35jPOaltJ3Cut+67Xpkls9pH/OYuU8rPjx2nzGbb3UoH2nsMuu7UhgoWL0p0NBn5CpBqjX/GF9R5xKJlH85oN7UZWsvmC7XpnpSaxKDzEu9dqLHBnpoK63nrxS1P9XOgHnNx98JsIaWq+vm1Cu6xTm0PrpxE4xYQ2tL7Xc+i3U7vydYTwVLjV29CfbXp9X3yWskkott/ooMq9Y039npZPm06nznYrt2FZJ5Si3xXZsq5Ry1PnFdvurpOnU+cXqxLDKrcj02wt+99MgO9CVw3TKbbH7aZzrfH0UnNvnVUn0sEasllJu9VFwbrs9qiR6WAmgUq+9PoLSbbSQSqKHkYBQ9UcikSgY1en2/TuTWH5retXXV3YElt7HUKMJ9RF5bt+/nsTyekAU1oNevX/a3t5ujMhz+/6dSSyvOjOsh+zVggQWKsK59lPQhpFKkPjdVNSuc5XkfLIRpGGk7xbhdUNXO+NV0nSvvb5WgddnTqfToW39HvSJkVMmkym4Qfgt8l5u+lPS6SSxnA0P/eZX6eTbdGNH59VwCmNdhemUW+cae86F5sOcmlRq7DinZzhHIqrdQ/22Jy+X6ZRb5yg4PXay2WzRqT7lNJ3YcRPFWlLlKLci0Y1immmdr0Q1Am46db661m7ro+gPi+Ja5/vtTBZmInc65dZvVzi9To1jne8nzJHaIuUrt0rYHfhyXnuRcJI/Iv4P8lV5cEsCOe+3zrolrGnL6rq77fTpt5C/XtbdknBhTFtW9aVbvOiJLa86Xf3cq53vt2EATCSwUBF6wmA6c4DDXCvKSa+gShm6qjeKolxEcLrXXt8pKcpFKPXFa0u9nnrjs7W1Vdrb241FOCt9Y9AbANOZMqone9rb240dkcL4TqYbO873q3Uuwpw2O91yK2Kus6DOX3+aGUZ5nm7sZLNZI06cvyOs2Jluue3p6TGmEqjF3cOcsjyT2HEKM1nu9jdnct30ZEaYC8nOpM7XhZksd/7N6ZRb9V0lEon8TngdHR2+D5HKbbqxo498amlpye/up68NFOc6X9XvjY2N+Z0Vk8lkSTufzdRM2wtOYa7zKVK+citiTmEOowNf7msf5jqffqMfi41adt5vneupVTppXmz0Y7GRp3pbTR8BpbfzK6nYyFm/kafpdLpg/U/n6K04bHphCxJYKDu9UZHNZkuaA6wq1yh3QnJm8UtpGDU1NUWavJrJtVcLW0eZvHI+ASp13bNMJlPQmVc3wzAaRfqC09NZ98xtt6REIhHKdICZxI7IkYaTMxGkvsswOsMzKbciUrCFuroWYT8Nnkns6I2jMGOnHOVW70CHXW5nGju6KBaSnUm5dQp7FNNMY8cp7BFwMym3XuvAuO3YVgkzjR2vdWDcdmyrhJmUW+foVf0IOwE03Tpfp+69YW20U85yqyddwmp/lvPaq2RuWH2XYkl6fTkTN15reoVRblWcen3Pqk7ySwR6rQfntktnuanr5tWmVeXAqw7xWg8urDq/mpDAQtm5LURXSsMoyuGT6kbqfAoUtGEU9dBPm6+9iPsCktNpGGUyGUmlUpJKpUIbSeC2gOd0G0bq3MNIPigzjR0lm83mzz3MHTdnUm6dwjx39ffKFTvq+oc5gqZc5VbkSMyFGffljh0RyY+oCUO5yq2iEqFh3QvKGTsiR763sB4ilaPcqsS/305clVKO2FHJZ6+duCqlXOU2mUzmr32QDUnKpZx1vnpvWA+LRMpfbpPJZGi795X72oscibuwEhDqGnsJuhh4Op3Or58V1rkHObdin0/p6enJn39Y7bVii9wHXcg/k8lIV1dXfi27qPteNiKBhbJTNzG/OcBhNpBLoW5ibjfSmU4tCYPN117kyDV2GwIc9g6U06GusbMhEPYOlNNlc+zYXm5tjx2by20lYifM5GG5y202mw21jJc7dsK89raXW+r86NgeOzbX+bZfezX6yGuUbJBdNqOiT/MutpB8HKm6xWudSLUOXVgbERzLSGChIrwqflsaRl6NYFsaRl7/H/drL+J9/rY0jNzY0jCyOXaqtdzaHjs2lNtqjR0byq2I3bFTreXWhtip1nJre+xQbitLrbdVbBdNv2lsUclms8aO527UKCe/3xEVtUSAX51YLIEVx7rURiSwEDobGkZ+bGgYebH92tvQMPJiQ8PIj+2xY3O5tT12bC63InbHju3l1ubYsb3c2h47Npdb22OHcltZfmsUqgSW1yihMKdZuym2RINKYLm9Jp1OSyKRiPQ7KTblT8WN13ttrEvjiAQWIkHDKDq2X3saRtGxPXZsLre2x47N5VbE7tixvdzaHDu2l1vbY8fmcmt77FBuo+G3DpO+U3Rcy7LXOlN6XRTnsqxi3kmVB9viKa5IYCEyNIyiY/u1p2EUHdtjx+Zya3vs2FxuReyOHdvLrc2xY3u5tT12bC63tscO5TZ8apqbM4FlQ/JK5OhOuHoCy5bklcjRnXB1JK/KjwQWIkXDKDq2X3saRtGxPXZsLre2x47N5VbE7tixvdzaHDu2l1vbY8fmcmt77FBuw+dMYNmSvBI5ulOhSmDZlLwSKVzDi+RVZZDAQuRU5WRDxepG3RhsqFidbL/26sZgW6NI5GjDyNabmu2xY3O5tT12bC63InbHju3l1ubYsb3c2h47Npdb22OHchsuPYFlU/JKxExg2Za8EjETWCSvKocEFmIhnU5bUbF6cc7VtgnXPjrZbNbqmxqxEx3bY8fmay9i9/lTbqNje7kldqJje+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/X2pqako65syZk3+/+r9FixZF+CkAAMCxjAQWAABAlevs7JQ5c+YUHCoxVVdXV/Cz5ubm/Pvr6uqktrZWent7I/wUAADgWEYCCwAA4BilElgkpgAAQNyRwAIAADhGkcACAAC2IIEFAABwjAqawPJ6nfr/gYEBmT9/vsyaNSv/fw0NDdLX1yciIv39/ZJIJKS2tlZqamqktrZWEomE76LwnZ2dUldXZ0xz7OzsnPmHBgAAViKBBQAAcIwqVwJLJZpmzZplJLFqa2ulu7s7n7iqq6szfl5XV+f69xoaGozF5PVEViKRKNvnBwAA9iCBBQAAcIwqZwKrv78///99fX35pJXbz3t7e/M/d46qam5uLvo7GYkFAMCxhwQWAADAMapcCSw90aQsWrTI9+eJREJqamqM3Q77+/uNaYlOnZ2dviO3AABA9SKBBQAAcIwqVwLLTW9vr+/P58+fn58iqKikV0NDg+t7BgYGfH8nAACoXiSwAAAAjlFxS2Cp/wtyAACAYwsJLAAAgGNU3BJYc+bMyS8GP2fOHN8DAAAcW0hgAQAAHKPilsByWxcLAABAhAQWAADAMStuCSz1fyzSDgAAnEhgAQAAHKPilsDq6+srek7FzhUAAFQnElgAAADHqLglsEREGhoapKamRmprawv+XrFdCgEAQPUigQUAAHCMimMCa2BgQOrq6vLvraurkzlz5khtbW0+sdXX11fCpwQAANWABBYAAMAxKo4JLKWzs9NIZM2aNUsSiYT09/cH+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/W+/uSfUzNwcRwAAAABJRU5ErkJggg==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sp>
        <p:nvSpPr>
          <p:cNvPr id="2052" name="AutoShape 4" descr="data:image/png;base64,iVBORw0KGgoAAAANSUhEUgAABLAAAALmCAYAAABSJm0fAAAgAElEQVR4nOzdeZxj1X3nfbJN/CRPXklmyXiSJ4mzTOK8MpmZLBNix05sGYMNgmBju4wNBFewjR1ksHFRxiLGlgMI47LAuBAYBBRlA0WxFKZbLWi6C9GbelE3ohvo6lbvu9R7lfbl9/zBXNU90tVaku6V6vN+vc4fSPee8yvpqhp965xzzxEAAAAAAADAws4xuwAAAAAAAACgFg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FgAAAAAAACyNAAsAAAAAAACWRoAFAAAAAAAASyPAAgAAAAAAgKURYAEAAAAAAMDSCLAAAAAAAABgaQRYAAAAAAAAsDQCLAAAAAAAAFgaARYAAAAAAAAsjQALAAAAAAAAlkaABQAAAAAAAEsjwAIAAKYYHx8Xj8cjkUjE7FIAdEEgEBCPxyOBQMDsUgAAPYgACwAAmMLj8cjQ0JCEQiGzSwHQBRMTEzI0NCQTExNmlwIA6EEEWAAAy6r313orzOCxQg29igALWFyqBViRSEQ8Ho+Mj4+bVJk1agAA1EaABQCwrHp/rbdCAGKFGnoVrx2wuFT7nR4KhWRoaEg8Ho9JlVmjBgBAbQRYAADLIsDqb7x2wOJCgAUAWAgCLABAU8qXWYRCIfH5fOLxeGR0dLTu5rzRaLS07E7rJxqNKsdoz7lcLhkaGhKXy1V6TBvf4/GI0+mUoaEhcbvdVZd+xONxmZqaKp3j8/lqBiba8aOjo6WfaWpqSuLxeMVr0GgNMKYPsMqvi4mJCeU1N6K/9qpdS0YCgUDp/fV4PBXvb3mN2hfa8vHKz9P328hnodFrU/+Zi8fjMjExYXitRaPR0nP1aihfnquvvdHPiP51195D/euF5gQCAeX6mpiYMLyey38HN/PeiTT2O7hcvWu/3hja57k8wNKOcbvdMjQ0JE6nU/ldv9DaQ6FQxfHlr0+zNQAAzEOABQBoiv6v1D6fT4aGhiqaz+czPHdqasrw+KGhIeWLdrVjtLCj2nPlX5xDoVApYGqkxkgkUgrNypvT6Sx9mWmmBlSnBVjVriP9a64Xj8dL59a7lvQafX/19NeL0Xlut1ui0Wjpy2+jn4Vmrk3tenO73co4+mstEAhUfT3cbndF2KAFCePj41VrN3oda72G+tcIjWv2eq52PbTzd7C+tmY/n4FAwPDadjqdMjo6qgRYtX7u8qCp2drHx8erHq9/fZqpAQBgLgIsALCI2NmifOZHiY61rzyWakud+vDG6XRKIBCQaDRamv2hPVf+xUb7gq2dIzI/k6Pal4WFLCGMRCKlL1H62TzT09PK43raF/PR0dHSX/UjkUjpS6LL5WqqBrOceuYJ2fPZSzvWTj3zRFvq1H9xHB0dLb2G09PTymteHr5oX4JdLpdMT0+LiCizO4y+0Mbj8dL7q59ZEY1GS/0ZfSGvdq3rr1un01l6Ph6PV3wWyq+NZq/N8s/c+Pi4TE9PK6+X9px+ZkwoFCq9juWBhr4+t9st09PTEo/HJRKJKK9HOf37oj+nPOSwguxujyRWvKtjLbu7PWG19tq53e7SexqNRpXXVD/LSH89lL8P+tCm/DPQyu/gerU5nU7l8xmNRkvXcPlnWv95b3YJYbO1N3J8tWCQP0IAgHURYAGARcymimK7ba5j7ZKRRFvq1H95Mvrru/YFV/8FJR6Pl77UGJ2jfZkeHR01fLyVAEt7bmpqqurPoP+CHolESj9XeWASj8erfsGzYoB1YuxB2XneuR1rJ8YebEud2mtX/r6LqNeM/oum/r0zWjqkfUEt/2KtXUtut9uwFi20Kf/yWmsmhj4sMHq+fLZJ+c/d6LVZ7zOnLRs06k8fbpWfUy0grHa9a32VBypGr4cVZHd7ZG7JOR1rmTduaEud2nWuhbF6Rr9P9deI0TI+7X3QB+6t/A7WxjG6RkSMr2N94GXE6OfRj2UUHrVSu/bZM1rSrb0+RjN2CbAAwNoIsADAInotwKr2P/lGoZP21/BqX2qi0ajhF99WAyx9f9X2adFm42jn6gMsoy9JkUhEQqFQRX8EWK2r99ppXzT1X0y1L8jVlkiJzL+3+kBAe6za8sJq10ytQEYfLBnRrl/9Z6WVa3MhX6yr1djKZ6vea1/v9ei2XguwjALIaDRa2l9MU+960F9j2u+yVn4Ha+93tX39tD71ddT7nLWyiXsrtWsBVrVwPBQKVfyeJ8ACAOsjwAIAi+jnAEs/20PbHLe8tTPA0s9QqDae9qVRf67Wn9PpFJ/PV1qaUwsBVuvqvXbajB+jL8hGs1U05TOfGgmNRMTwmmh3gNXKtdnoF+tIJKJs4q7fmLodn61aM8caeT26rVcCLP1yTm3j/Xobk9e7HspD0FZ+B2uPaTeoKG/ataWvo9YMPX0dzQRYrdSuvxbdbrdMTU3V3ZCdAAsArI8ACwAsop8DLC1QaKTV60uvWgBSa7Pf8qY/Nx6PG27863a7q84oIMBqXb3XzigQMXrfypVfN40GK0b1tDvAauXabOSLtf661YdjnQiwmnm/zNQrAZbI29dF+cbnLpfL8G6cjVwP2nulBb2t/A6udpOB8qbVoV96Wk0rAVar/36EQqGKGw5of5wwCtgIsADA+giwAMAiFkOAVe3LcjULDbBa/SISj8dlenq64g5tRkunCLBa12ggot/Lp5EASwtzmg2wtPe6GwFWM9dmo585/Ubb9WpcSIBVbfYbAdbChUKh0iw6fYCuD7GaCbC096+V38FGMxLr6WSA1ey/H5pIJCJTU1MyOjpa+pmMbthAgAUA1keABQAW0c8BltEX+UYsdAlhu75I6/sr//JOgNW6eq+d0XVTbxlbtWO096/WMiKjY9odYLVybdb7zNVaVtmJAKvaOQRY7RWNRkvvrX4fqkaClvKgt5XfwfXe70bGLbeQJYTtCJbi8XgpECvfU4sACwCsjwALACyinwOsencvExHDvYlaDbD0S1mqLf0rH6/ehsXVvswRYLVOe+3qLc/Uvyf1vswabWCt76vataRtFF1+t752B1itXJv1PnO1QgP9Z8+otmY+W9rssWqbaVcbyyy9EGDV26C8VgjayPugXUut/A42upthvXPqzZYqnx1Z/jMZXePN1l5vz7tqn1sCLACwPgIsALCIfEHkyOlix1rsbLEtdbYSYInML88qXw4j8vYSD6fTWXGO0e3R9WrNxtG+KBktFYnH4+J2u2V0dLRUiz7AMDq+2q3uG5kR1G2F2bOSPXq4Y60we7Ytdeo3zS9/zbX3o/xLq/69KL9etPfV6PrUf2ktD3q068+oz3YHWCLNX5v1PnPaz1z+OYlEIm3dAysajVa9Y55+tpBVAqxi9pQUk3s617KnFlyjPmwxCjSNQlz9dVd+jv4zUL7kudnfwfr322j5dCAQEKfTqfxO1H9ua32mqwVY5QFyq7Vr16JR3folt83UAAAwHwEWAKAprQZY+pDA6XTK+Pi4TExMKBv0ln8Z0//lfXR0tOILuj4I8Pl8ypc8/Rc57YvMxMSE+Hy+ql/Kyu9CWH680YyHWjWgNv3rrV1TExMTyvtm9Hrqvwi73W6ZmJiQ8fHx0pdWp9NpOPNCm2WnXU/l76/RNd2JAKvZa7PeZ07/OdHfqU3/2pYHge24QYLb7Zbx8fHSZ1g/FhpXfhdCo+tZ/97pgxb952Z8fFz5HVs+W6mV38H6z5q2qbz+M2oUwur7K/9M1wqf9deVz+dT+m229vK7EJbXbfTHiHo1AADMR4AFAGhKqwGWyNt/0deHCPovRtU2hi4/Xq88CDAKCiYmJirupmU020tfv9Hdt3w+n2EoUq8GVKffFLz8fa71Hom8fR3qN7qu9z5pAoGA4Z3Jqo3ViQBLpLlrs5GlTdpsGH1fHo9HIpGI4Rf2VgOsWmNpQRozWJo3PT1dcV3q30M9/fVQ63030srv4GqftWrjVLubqxY6Vbvu9GGZ0bXXbO2RSMSw7lo/a70aAADmIsACADQlHo9LKBSq+QUpFApV3atE30e94zSRSKTmsVpftYIL7ZhG/6KujdnoF5hGaoBKe42110x/XTRKu96afe0bfX9rHVOvXq22etdcvWuz3mfOqC/9Z8Xo81Pvc1r+3tQaq3yfJULc1jVyPRsFmvV+R5Zr9ndwo7VVG6O8j2pjNvKZabb2Zo9v9HMLAOg+AiwAAAA0JBqNVg0vtFk31fasQ3uw2TgAYLEiwAIAAEBdRhvMa/R7FFW7uyLagwALALBYEWABAACgIfrNuLXN5/UbaRvd9Q3tRYAFAFisCLAAAADQsImJiaY2wkd7EWABABYrAiwAAAA0Tds4nM2uu6uZTf0BAOgnBFgAAAAAAACwNAIsAAAAAAAAWBoBFgAAAAAAACyNAAsAAAAAAACWRoAFAAAAAAAASyPAAgAAAAAAgKURYAEAAAAAAMDSCLAAAAAAAABgaQRYAAAAAAAAsDQCLAAAAAAAAFgaARYAAAAAAAAsjQALAAAAAAAAlkaABQAAAAAAAEsjwAIAAAAAAIClEWABAAAAAADA0giwAAAAAAAAYGkEWAAAAAAAALA0AiwAAAAAAABYGgEWAAAAAAAALI0ACwAAAAAAAJZGgAUAAAAAAABLI8ACAAAAAACApRFgAQAAAAAAwNIIsAAAAAAAAGBpBFgAAAAAAACwNAIsAAAAAAAAWBoBlsV4PB4ZGhqq2YwEAgFxu92lY1wul/h8PolGo1XHikaj4vP5xOl0ls7zeDwSCARq1tjKWAAAAAAAAK0iwLIYl8vVdIDl8/lKz7ndbiUEczqdEolEKs6JRCKl4MrpdIrH41HG9vl8hvW1MhYAAAAAAMBCEGBZTK1ZVkZCoVDpnFAoVHo8Ho/L6OhoaVZVOS14Gh0dlXg8Xre/hYwFAAAAAACwEARYFtNsgKUFR+Pj4xXPxePxUn/65X2RSKT0uD680oyPjxvOwmplLAAAAAAAgIUiwLIQbYaT2+1u+BxtGWD5bCmNNtNqamqq9NjU1FTN2VJaHU6nc8FjAQAAAAAALBQBloVowVEzy/DqzdjSZlNNTEyUHpuYmKh4TE8/m2qhYwEAAAAAACwUAZaFBAKB0gys0dFRZZN1o7v86fekqsYorNJmStUKmsr7bXUsAAAAAACAhSLAshAtAKrWyu/y10yopJ/V1UyApS0XbHUsAAAAAACAhSLAspBAICAul0s8Ho8y2yoUConL5ZKhoSFxuVzK4/0UYG3atIlGo9FoNBqNRqPRaDSayc2KCLB6hP7Oga2ESqOjo6XHmgmwtBlfrY7VDLM/oDQajUaj0Wg0Go1Go9EIsLBA5cGTPtSqxmhfqtHR0ab3wGp1LAAAAAAAgIUiwOohRjOntFApHo8bnuPz+arehXB8fNzwnGg0WvMuhM2MBQAAAAAAsFAEWBYRjUbF4/HUXH5nFGBpdyrUlhVWOycQCJQem5qaqrlXlbZcUL/fVqtjAQAAAAAALBQBloXUCoji8bjh89qsJ5/PV3GOfiaVflP4ao/X67OVsQAAAIB+V0wfMbsEAOh7BFgWMj4+LkNDQ+J2u5UQKB6Pl2Y3lc+K0m+urp/5FI/HS3tdGc200vpzu93KkkB9f+VBWqtjAQAAAP0sd9B4aw4AQPsQYFlIPB4Xt9tdConcbncpaBoaGhKn01m6K6CeNjNKf442W6vaOZFIRDnG4/EoYxvNsmp1LAAAAKCfZbZea3YJAND3CLAsaGpqSgmTXC6X+Hy+mkvzAoGAEnY1ck40GhWfzycul6t0nsfjqbuHVStjAQAAAP0qOf3HZpcAAH2PAAsAAAAAWlTMxGVuyTkihZTZpQBAXyPAAgAAAIAW5Y+vlLkl50jhzGazSwGAvkaABQAAAAAtyh14VOaWnCP5oz8zuxQA6GsEWAAAAADQouwOl8wtOUeye+8zuxQA6GsEWAAAAADQonTkGplbco5ktn/T7FIAoK8RYAEAAABAi1Lrz5e5JedI+rV/NrsUAOhrBFgAAAAA0KLkK++WuSXnSCr0IbNLAYC+RoAFAAAAAC0oZmIy5/9/ZG7JOZKY/lOzywGAvkaABQAAAAAtKJzeJHNLznk7wAr8v1LMnjK7JADoWwRYAAAAANCC/JFnSwHW3JJzpHB2q9klAUDfIsACAAAAgBbk9tytBFj5WMDskgCgbxFgAQAAAEALMm/coARY2f2PmF0SAPQtAiwAAAAAaEF6o10JsDIzt5pdEgD0LQIsAAAAAGhBMvg/lAAr/drVZpcEAH2LAAsAAAAAWjDnf4cSYKXWfcDskgCgbxFgAQAAAECTiukjSng1t+QcSax4l9llAUDfIsACAAAAgCblT6yqCLDmlvD1CgA6hd+wAAAAANCk3MFxwwCrkNhjdmkA0JcIsAAAAACgSZmZWw0DrPyJVWaXBgB9iQALAAAAAJqU3nKFYYCVOzhudmkA0JcIsAAAAACgSam17zMMsDI7vmt2aQDQlwiwAAAAAKBJieXvNA6wXr/G7NIAoC8RYAEAAABAMwopw/Bqbsk5kgqdZ3Z1ANCXCLAAAAAAoAmFs1urBljJ6T82uzwA6EsEWAAAAADQhNyR56oGWHNLf9Hs8gCgLxFgAQAAAEATsrs91QOsJedIMXXA7BIBoO8QYAEAAABAEzLbrqsZYOVPrDK7RADoOwRYAAAAANCE9Ea7ElglXvrPyn/nDo6bXSIA9B0CLAAAAABoQvKVdyuBVXrTpcp/Z3Z81+wSAaDvEGABAAAAQBPm/O9QAqvsnnvVAOv1a8wuEQD6DgEWAAAAADSomDqgLh9c/k7Jx5Ypj6XWf8TsMgGg7xBgAQAAAECD8idWqWHV2vdJYfYt5bHkK+82u0wA6DsEWAAAAADQoOz+R9T9r7ZcIVJIqXci9L/D7DIBoO8QYAEAAABAgzIz/6buf7Xj2yIiklj5x8rjxcROkysFgP5CgAUAAAAADUq/9s9KUJXb/7CIiKTWfUB5PH982txCAaDPEGABAAAAQINS6z6oBlXxl0VEJL3lCjXYOjhucqUA0F8IsAAAAACgQYmVf6QEVYW5HSIiknnrG+rSwugdJlcKAP2FAAsAAAAAGlBIHZK5pb9UCqkSy98pUkiLiEh2z4+UACuz7V9NrhYA+gsBFgAAAAA0IH9ynRJSpVb/bem53NEp9e6EG//JxEoBoP8QYAEAAABAA3KHJtSQKvyJ0nP505vUcGvVX5tYKQD0HwIsAAAAAGhAdtdd6jLBN79Weq6YPipz/v+gW174X0UKGROrBYD+QoAFAAAAAA1Ib3OoG7XvuVt5PrnyD9UN3hO7TKoUAPoPARYAAAAANCC18Z+UgCp/5Fn1+bX/oD5/ImhSpQDQfwiwAAAAAKAByVf/Up1hdXqT8nx6y2eU53MHf2pSpQDQfwiwAAAAAKCOYm5WEi/9p/k9rpb9ihQzMeWYzFs3qUsMo3eaVC0A9B8CLAAAAACoo3D2DSWcSr7y7opjsnt+qG7yvs1hQqUA0J8IsAAAAACgjnxsmRJOpdafX3FM7siz6jGbPmZCpQDQnwiwAAAAAKCO7L4H1NlVr19TcUzh1AZ1ltbq/2NCpQDQnwiwAAAAAKCOzHanur/VTlfFMcX0YZlb+gvz+2Qt/28ixbwJ1QJA/yHAAgAAAIA60luuVO8weOBRw+OSK9+lHFdM7u1ypQDQnwiwAAAAAKCO1Np/VIKpwvGVVY57n3rcydVdrhQA+hMBFgAAAADUkVj5B+rMqkTU8Lj05k+rM7UOPdHlSgGgPxFgAQAAAEANxdQBg72tsobHZt78urpX1q67ulwtAPQnAiwAAAAAqCF/ck3Z3QXPrXpsbs/dyrHpbdd3sVIA6F8EWAAAAABQQ+7QE0oolQp/suqx+SNPq8duuqyLlQJA/yLAAgAAAIAastE7lVAq8+aNVY8tnAo1PFsLANA4AiwAAAAAqCGz9V/Vfa1231P12GLqoMwt+bn5/bJe/h0RKXavWADoUwRYAAAAAFBDauPF6p0FjzxX8/jEy7+r3rEwtb9LlQJA/+rZAGtmZkaCwaAEg0Hxer0yOTlZ+m8AAAAAaJfkq/9LCaTyp8O1j1/zHuX4wsm1XaoUAPpXTwVYk5OTMjw8LHa7XWw2W802ODgoIyMjMjMzY3bZAAAAAHpUMXdGEi/+5nwgtexXpZiJ1zwnFf6kOmPr8FNdqhYA+ldPBFhjY2OGodXAwIA4HA6lGYVZDodDwuHafyUBAAAAgHKFs1vVTdlf+bO652Te+GrZnlk/6EKlANDfLB1ghcNhGRwcVIKosbGxumFULBYTv98vIyMjMjAwUDrf6/V2qXIAAAAA/SB/bKkSRqXWX1D3nOyukbK7Fn6tC5UCQH+zbIDl9/tLs65cLteClgIGg8HS7Kzh4WGJxWJtrBQAAABAv8ru9SphVPr1z9c9J3doQj0n/KkuVAoA/c2SAVY4HBa73S6Dg4NtXfo3NjZWCsQAAAAAoJ7M9pvV5YA7vlv3nPzJNeqsrTXv7UKlANDfLBlg+f3+js2UmpycFJfLxSwsAAAAAHWlt3xW3ZD9wFjdcwrJfeq+WSt+rwuVAkB/s2SABQAAAABWkFr7fiWMyh+frn9SsSCJl39n/rylPy/F1MGO1woA/axnA6xgMFgxi8rv94vX6xW/329SVQAAAAD6SXLF7ysBViGxq6HzUqvPVYOvU6EOVwoA/a3nAqxwOFy6s2AwGCw97nK5SncbtNlsMjg4yDJBAAAAAC0rJvfJ3NKfK4VQiZd/R6SYa+jcdPgydenh4ac7XC0A9LeeCrBisVjpzoQ2m620wfvk5GTpMYfDody9EAAAAABakT+xqmwz9vc0fG7mjevVzd93393BSgGg//VUgKXdRbB8dtXg4KAyI0sfdAEAAABAK3KHfqqEUOnNAw2fm911l3Ju5s2vd7BSAOh/PRVgDQ8PKzOvRN4Oq7RQS09bUqhfZggAAAAAjcpG7ygLoYYaPjd36Imy8OvTHawUAPpfTwVYDoejYlaV3+8Xm80mIyMjyuNer5cACwAAAEDLMlu/pC4D3HNvw+dWLD9c+74OVgoA/a+nAixtBtbMzEzpMW2mVfmdB7XH9bO1AAAAAKBRqQ0XqXcSPPp8w+cWk3uUcxMr3tXBSgGg//VUgKXtgTU8PCyxWEzC4XBpryv9nlja43a73cRqAQAAAPSyZPAvlBCqcGZL4ycXc5JY/s7585f+ohTTRzpXLAD0uZ4KsGKxmAwMDJTuOKg1/fLBkZGRUqjl9XpNrBYAAABArypmT0nixV+fn0EV+DUpZk801Udy1d+oAdjpjR2qFgD6X08FWCJvz67Sh1gOh0OZfaV/HAAAAABaUTgTUcKnZPDPm+4jtfHSsiWIz3WgUgBYHHouwNKEw2HD/a1cLpdMTk6aUBEAAACAfpE/9oK6CfuGjzbdR2abQ+kjt7fxTeABAKqeDbAAAAAAoFNye0eV8Cnz+heb7iO76071LoZvDXegUgBYHHo6wAqHwxIMBsXv90swGJRgMKgsJwQAAACAVmTeGlbDp523Nd1H/tBP1Vlcmz/TgUoBYHHoyQBrcnLScDN3rblcLpmZmTG7TAAAAAA9Kr35cnX538HxpvsonAiq+2it/YcOVAoAi0PPBVgul0sJqwYGBsThcIjD4VAet9vthntk9ZpoNCpOp1OGhoZkYmKi6nGBQEDcbrcMDQ3J0NCQuFwu8fl8Eo1Ga/bt8/lK/Q8NDYnH45FAIFCzplbGAgAAAHpJau3fq3cQPBFsuo9iYpfSR2LlH3agUgBYHHoqwAoGg6WAamRkxHCWld/vl8HBwb65E6HH4ykFRdUCLJ/PVzrG7XYr5zidTolEIhXnRCKRUnDldDrF4/GIy+Uqnefz+do2FgAAANBTigVJrvhdJXwqJvc0308hI4mXfmu+n6X/QYqZY20vFwAWg54KsLTZVyMjIzWPi8ViYrfbxWaz9fRSwqmpqVI4VC3ACoVCpedDoVDp8Xg8LqOjo6VZVeW04Gl0dFTi8Xjd/hYyFgAAANBLisk96tK/Fb8rIoWW+kqu+it1Jtfp3l8lAgBm6KkAS1sm2MjSwJGREbHZbBIMNj/V1wq0pYNOp7M068kowNKCo/HxyjX58Xi8FDjpl/dFIpHS4/rwSjM+Pm44C6uVsQAAAIBeky/buyq19u9b7iu18RKlr/zR59tYKQAsHj0VYA0PD4vNZmvoToNer7fhsMuKtBlSU1NTMjExUTXA0pYBls+WMupHo83sqjZbSptp5XQ6FzwWAAAA0GtyB8eV0Cm9+fKW+0pv/bK6Gfze0TZWCgCLR08FWJOTk2Kz2cTv99c91uFwiN1u70JV7VceMNUKsLRZT9Vos6n059bqT0SdTbXQsQAAAIBek915mxI6Zd8aXkBftyt9Zbbf3MZKAWDx6KkAS0RkcHBQBgYGas7C0oKuycnJLlbWHvqlg9pSvGqBk35PqmqMztVmStUKmsr7bXUsAAAAoNdkXv9i22ZN5Q48ps7m2nJlGysFgMWjpwKskZGR0h0G7Xa7OByOilbveYfDYellhUbL8NoRYOmXCzYTYGnLBVsdCwAAAOg1qQ0fVfetOvZCy33lj69U99Na98E2VgoAi0dPBVjaJu4LbVbd2L3a3lQEWAAAAED3JIN/rt458Gyk5b4KczvUOxpO//c2VgoAi0dPBVjhcFiCweCCWy7W2VcAACAASURBVCObwHeb0dJBTTsCrNHR+WnPzQRYkUhkQWM1Y9OmTTQajUaj0Wg0mqlty8aVcnbpr5QCpzNLf1W2bJxuub/wxjVyxv8bpf5ml/6ybNnwsuk/J41Go9VqVtRTAVY/q3UHv2oBViQSaWlfqtHR0ab3wGp1rGaY/QGl0Wg0Go1Go9G2hR5XZkydCPzRgvs8HvgTpc9tocdN/zlpNBqtVrMiAiwLCAQCpXCo0abR/jsejxv27fP5qt6FcHx83PCcaDRa8y6EzYwFAAAA9JL80efVPas2XLjgPtMb7eqm8Edb31MLABarngqwqm2+7vf7xev1itfrlbGxMZmZmelyZQsTCATE4/FUbS6XS4aGhsTlcpUe0zidTmWvqnLazK5AIFB6rNpeWxptuaDL5VIeb2UsAAAAoJfk9tyr3jXw9WsX3Gdm67VKn9m93jZUCgCLi+UDrFgsJi6XS9mEfWRkpPRctY3dvd7++Ueh1tI8bdaTz+ereE4/k0q/r1a1x+v12cpYAAAAQC/JvDWkhE2ZnbcvuM/szn9X+9zubEOlALC4WD7AGhwcNAyoRkZGZGRkRGw2m9jtdnE4HOJwOGRgYKB0jN/vN7v8tqgVYOk3V9fPfIrH46W9roxmWmmzpdxut7IkUN9f+UyrVscCAAAAekV684C63O/gTxbcZ+7Ao+qsrtf+eeGFAsAiY+kAy+/3lwKqyclJCQaD4vf7S6GW3W6XwcHBirsKajO2BgYGTKq8veptjq7NjNICKY/HU1ru53Q6S3cS1ItEIsoxHo9H3G53qR+jWVatjgUAAAD0iuTqv1PCpvyJVxfcZz7+srqvVuhDbagUIiJn/JU3wQLQnywdYGkzrCYnJ5XHZ2Zm6s6y0mZi9dp+WEYaubufto+WFi65XC7x+Xw1l/NFo1Hx+XylPba0GVT19rBqZSwAAADA8oo5SSz/bSVsKiT3Lrjbwtx2pc/k9J+2oVgUkknZ/akLpZjPm10KgC6wdICl7W9ltHm7NgurGm0WVjAY7GSJAAAAAPpEMbFLCZoSK35PpFhceMf5OZl78Tfn+172qyLZkwvvd5FLbFgrO887VxLhDWaXAqALeiLAavY5ERGv10uABQAAAKBh+ePT6kypte9rW9/J4F+oM7vOvt62vher4777ZOd550r8PvbhBRYDAiwAAAAAEJHcwTF1s/XNn2lb36n1H1X31or1xw2nzHToG9fLzvPOlf3XXimFxJzZ5QDoMAIsAAAAABCR7M7vKiFT5q1vtK3vdOTz6t0N9/+4bX0vRrnYUdl92QWy87xz315GuG6V2SUB6LCeCLCCwWBF0/bAMnouGAyyBxYAAACApmReV0Om7N772tf3ju+ofc98q219L0ba/ldaYxkh0P96IsBaSCPAAgAAANCIVOh8dZnfsSVt6zu736fO7ooMtq3vxej42I+VAGvP5RebXRKADiPAAgAAAAARSb7y7o5ttJ6Pv6T0nVp/ftv6XowO3vglJcDaed65ktz6mtllAeggSwdYAAAAANANxUxc5pb9SilgSrz4G1LMnm5f/7NvKgFW4pU/a1vfi00xn5fohe+vCLBYRgj0NwIsAAAAAIte4UxYCZiSr/7P9g6QOyuJwK/PjxH4NSnm2heQLSapN7dWhFcsIwT6n6UDrHA4vKDzvV4vSwgBAAAA1JU/+py6xG+Dve1jJIN/XrZEcVvbx1gMTj4xZhhg7TzvXEnNvGl2eQA6xNIBlsPhkMnJyabPi8Viyh0MAQAAAKCW3J571E3Wt3657WOk1l+gbhIfC7R9jMXgyK03VQ2wTjxyv9nlAegQywdYNptNRkZGGj4nHA7LwMBAaRP3hc7iAgAAAND/Mm/eqIRL2ai77WOkI/+ijJHb/1Dbx1gMdl16XtUAa+9Vl5ldHoAOsXSANTk5WQqiXC5X3ePHxsZKx9vtdsIrAAAAAA1JbfqEGi4derztY2RmblVDsh3fbvsY/S4dnVECq+iF76/Y0D0dnTG7TAAdYOkAS0QNsYaHhyUWi1UcE4vFZHh4uHScw+EwPA4AAAAAjCRX/626vO/k6raPkdv/oDJGOnJN28fod6emnlLCqoM3fqliSSHLCIH+ZPkAS+TtZYF2u11sNpsMDg4q4VT5kkGv12tipQAAAAB6TiEjieXvnA+Xlv68FJP72z5MPrZM3Sh+/UfaPka/O3rbLUpYdXzsx3J2+TKWEQKLQE8EWCKVIdbMzIxMTk6WHrPb7WzYDgAAAKBpxcROJVhKrnxXR8YpnN2qjhP8Hx0Zp28VCrLvC59Vwqq5NUHJ7N8ruz/5UeXxxOYNZlcLoM16JsASEZmZmZHBwcHSbCutaYEWAAAAADSrcHyFOjNq7T90ZJxi9pQkAr9WGifx4m9IMXe2I2P1o/TMm0pItevj50vu2BERETny3W+qM7MefcDkagG0W08FWCJv73elD7GGh4fNLgkAAABAD8sdeETdm2rLFR0bK/nKnyljFWbf7NhY/ebM0il1/6ubrpt/7mfPqM999VqRYtHEagG0W88FWCLqpu3cbRAAAADAQmRmvq2ESpnt3+zYWKn1H1Y3i4+91LGx+s2xu93qLKsHf1R6LrN3t+y+7CPK88nX+J4I9BNLB1jhcFiCwWDVps3Estvt4vf7DY/hboQAAAAAaklHBpVQKbevc3exS0c+p4yV3f9wx8bqNweuG1QCqtlpNfw74rpZvRvhYw+aVCmATrB0gOVwOCr2u2q2sbE7AAAAgFpSofPKZkX5OzZWdubf1NleO1wdG6ufZPbskuhH3lcKp6IX/aNk9u9Vjjk99ZQSYB36+pdNqhZAJxBgAQAAAFjUktN/ou5LdXZbx8bK7XtA3W/r9S90bKx+cvblZUo4deD6z1cck94dlV0f+/D8cR/+O0lGNptQLYBOsHSABQAAAACdVMwck4T/HfN3BnzpP4p08M6A+WNL1TsebriwY2P1k/j9dysBVuze7xsed/jWm9RlhOO+LlcKoFMIsAAAAAAsWoXTG5VAKfnq/+7seGcj6njB/9nR8frFwRu/pARTZwMvGB53+tkJ9W6EQ9cZHgeg91gywJqZmZHJycmO9B0Oh8Xv79yadgAAAAC9I3f4aXVJ38ZLOjpeMXtC5pb9yvyMrxf/o0g+0dExe1328EHZ9U8fUpYGpqMzhsdmdu2Q3ZeeN79X1gXvldS2SJcrBtAJlgywJicnxWazicvV3g0Nw+Gw2O12GRwc5O6EAAAAACS76wfqpurbOj9jJ1G251ZxzjiMwdtmX12pzKra/6Wrah5/+FtDyvEnH3+kO4UC6ChLBlgiIi6XS2w2mwwODi54I/ZYLCZer1dsNpvY7XYJh8NtqhIAAABAL8u8cYMSJmV3fa/jY6bW2dS7Hh5f0fExe9mJh+9XAqljI7fVPP7U04+rdyMc/kqXKgXQSZYNsETmZ2JpQdbk5KTMzDT+14lgMCgul0vsdnupD2ZeAQAAANCkNn1cDZMOP9nxMdNbrlLGzB0c6/iYvezwN7+qBFKnpmpvN5PesV12XfzB+XM+8j5JvfF6l6oF0CmWDrBE3t4Py+FwlIIsm80mAwMD4nA4xOv1VjSXy1VxvN1ul7Ex/lEAAAAAoEqu+hslTCqcXNvxMTPbv6nO+tpZe0bRYpY7EZfdn7xQCbAaCaMO3XKjuozwCb4PAr3O8gGWpnw2VSNtcHBQxsbGmHUFAAAAoFIhJYnlvzUfJi39BSmmDnZ82Oze+9R9t7Z+qeNj9qq59WuUIGrf4IAUM5m6552a/Km6jPDm67tQLYBO6pkASy8YDMrY2Jh4vV4ZHh4Wh8MhDodDRkZGxOv1it/vb2qpIQAAAIDFpzC7XQmSEiv+oCvj5o7+rOzOhxd3ZdxedPKnjyhB1NHbv9XQeemZN2WX/QPzdyO86B8k9dYbHa4WQCf1ZIAFAAAAAAuVj72kBEnJtf/YnXFPb1bGTa36y66M24uOfOcb6lLAp37S8LmHyvfOmhjvYKUAOo0ACwAAAMCilN3/kDoTasuV3Rk4E5c5/zvmZ3699F+kWEh1Z+wekp89K3uv/LgSQiW3bGz4/JNPPqace9j5tQ5WC6DTCLAAAAAALEqZmW+pe1Ftd3Zt7OT0H6ubx8/t7NrYvSK5ZZMSQO294lIpzJ5t+PzUW9skeuH755cR2j8gqZk3O1gxgE4iwAIAAACwKKVfu1q9G+C+B7o2dmrdB5Sx88enuzZ2rzg1+bg6g+rW4ab7OPSN69VlhJM/7UClALqBAAsAAADAopRaZ1NCpFxsWdfGTm+5Qh37IPszlTt6x61K+HRi3Nd0HyefGFNDsFtu7EClALqBAAsAAADAolSxjO9s9+5Sl3nrG+rsr+gdXRu7FxRzWdl3zeVK+DS3blXT/aTeeF2iH3lfqY9dl9gkvZM71gO9iAALAAAAwKJTTB2WhP8/zG+k/uJ/kmJutmvjZ/f8SN1/a+u/dm3sXpB6c6sSXu355EclfzzeUl+Hhh3qMsJnnmhztQC6gQALAAAAwKKTPxVSAqTkq3/Z3fGPTinjpzb+U1fHt7rTP3tGCZ0O3XxDy32d+OnDSl9Hbr2pjZUC6JaeCrAcDofYbLaGjh0eHhabzSYzM0wPBQAAAKDKHX7K1ACpcHqTGqCt+uuujm91x35wuxI6Hffd13Jfya2vyc7z3zO/jPDSD0k6uqON1QLohr4PsILBYIerAgAAANBrsru+ry7h2+bo6vjF9FGZW/pL80sYl/9XkWK2qzVY2f4vX60EWLPBlxfU36Gh69RlhM9OtKlSAN1i+QBrcnJSvF6veL1eGRgYEJvNVvrvak0Lr2w2m4TDYbN/BAAAAAAWk9n2FXUT9V13db2G5Mo/VDeRT+zqeg1WlNm1U6K6GVPRiz8o2UMHFtTnyXGfejfCbw+3qVoA3WL5AEubddVKc7lcZpcPAAAAwILSmy5VwqPc4e7PyEmt+welhvxxVo+IiJwJLFHCpoNfu3bBfSZf3yw7P/x3pT53f/x8yewhMAR6ieUDrFZmYHm9XvH7/WaXDgAAAMCikqv+Sg2PTq7reg3pLZ9RQ7SDP+16DVYUGx1RAqz4fZ629Hvwxi8p/Z5+frIt/QLoDssHWHrN7IEFAAAAAEaK+TlJvPSf58Ojpb8kxdShrteReesmdRlj9M6u12BFB7/6RSVoOvvS0rb0e2LsQfVuhK5vtqVfAN1BgAUAAABgUSnMvqneAXDlH5lSR27PD5U60l3eSN6Ksgf3y66LPzAfNF3wXknvjral78SWTUqAtfuyCySzd3db+gbQeT0VYAEAAADAQuVjASU4Sq37oDl1HHlWrWPTx0ypw0pmX3lZCZn2/+vV7eu8WJSDX7tWXUb4s2fa1z+AjuqpACscDkswGGyqxWIxs8sGAAAAYCHZfT9WZz699s+m1FE4vUGdCbbq/5hSh5XEH/yREjDF7na3tf8Tjz6gLiP8d2db+wfQOT0VYLVyR8JgkDt5AAAAAJiX2X6LEhxlZv7NlDqK6cMyt/QXSnUklv83kWLelFqs4tDwV5SA6cySZ9vaf3LzBnUZ4aculOz+vW0dA0Bn9FSANTIyIg6Ho2bT7lRot9vF4XBIOBw2u2wAAAAAFpJ+7Sr17n/7HzStlsSK31dqKSYXb5iSix2T3ZddoARMqbfeaOsYxXxeDlz/+bKQ7Lm2jgGgM3oqwGqU1+sVm80mk5PcFhUAAACAKrXuA0polI+9aFotyTV/r9RSOLnatFrMNrdulRIs7bvmcinmcm0f57jPq4xz9PZvtX0MAO3XlwGWiMjAwIDY7XazywAAAABgMYkVf6CGRrNvmVZLKjygzgY7/KRptZjt5PhDSrB07M7vdGScxKaQuoxw4CLJHNzfkbEAtE/fBlgul0tsNhtLCAEAAACUFFMH1X2nXvovUswnTKsn8+aNSoCV3fV902ox2+FvDSnB0qlnnujIOMVcVg585Rp1GaH/+Y6MBaB9+j7AYhN3AAAAAJr8ybVld/77a1Prye72qBvKv3GDqfWYJX/mtOz5zCVKqJSMbO7YeMcfGlWXEd5xa8fGAtAefRlgxWIxsdvtzMACAAAAoMgdelIJjNKbPmZuPYcn1XrCnzC1HrMkwurdAfde9XEpJOY6N96Gdcp4ey6/RLKHD3ZsPAAL11MB1uTkpHi93prN5XKVwquBgQGzSwYAAABgIdld3yub8XS9qfXkT65T6kmt+TtT6zHLqYlxJVA64rq5o+MV02k5cN3n1GWEgRc6OiaAhempAMvhcIjNZmuo2e12Zl8BAAAAUGS2XafuObV7xNR6CskDMrfk5+aXNL78/4lI0dSazHD0tn9TwqSTjz/a8THjP75X3TT+e66OjwmgdT0VYI2MjIjD4ajZRkZGZHJyUmKxmNnlAgAAALCY9MZLlAArf3jS7JIkseJ3lZqKycV1R7xCOiV7r/6UEiYlNqzr+LhzodXqssUrLpXskcMdHxdAa3oqwAIAAACAhUi9+r+VsKhwar3ZJUlqzXvUUO3kWrNL6qrUtoi6H9XARZI/eaLj4xZTSTnw5avVZYQvLun4uABaQ4AFAAAAYFEo5s7K3Iu/WQqKEv5flmL6iNllSTr8SSXAyh1+yuySuur01FNKiHTI+bWujR2//x51GeFd3+3a2ACa07MB1szMjIyNjYnX65WRkZHSJu5+v9/s0gAAAABYUOHsNiUoSk7/d7NLEhGRzBtfLduX6wdml9RVx77/70qIdPyR+7s29ty6Veoywis/LrnY0a6ND6BxPRdgxWIxcblcNTdwHxgYIMgCAAAAoMgf86t3/At9yOySREQku2uk7M6I3ZuBZLZisSj7r71KCZHmVr/StfELiTnZf+2VyvhnX17WtfEBNK7nAqzBwUElqHK5XKXZV+V3KSTEAgAAAKDJ7btfDYoinzO7JBERyR2eUOpKhz9ldkldk96xXQmPdn/sPMkd7e5G6rH7POoywpHbujo+gMb0VIA1OTkpNptN7HZ71XBKP0NrYGCgyxUCAAAAsKrs9m+qS/V23Gp2SSIikj+5Rp0Ztua9ZpfUNWf8zyvh0cGv/2vXa5hbE1SXEV51meTi3NUesJqeCrCGh4fFZrPJ2NhY3WMHBgbEZrNJOBzuQmUAAAAArC695Qp1s/T9PrNLEhGRYnKfUldixe+ZXVLXxH54lxIexe+/p+s1FGZnZf8Xr1CXEa4IdL0OALX1VIClLRGcmZmpe6zX6xWbzSbBYLALlQEAAACwuuTa9ytBUT6+3OyS3lYsSGL5b8/XtvTnpZg+ZHZVXXHg+s+X7T9lTnAUHx1RlxF67jClDgDV9VSApS0NbCbAauRYAAAAAP0vseL3lQCrOGed7wrJ1X+r1FY4td7skjous2+P7LroH0qhUfTC90t23x5TapldNa0uI/zcpyR/4rgptQAw1lMBVjAYbGoJIXtgAQAAABARKSb3y9ySn5tfpvfSb4kUUmaXVZIOX6bODjvyjNklddzZFQElNDrwlWtMqyV/5rTsu+ZypZ7ZaYvM0AMgIj0WYIm8PQvLbrdXXRqobeJut9vZ/woAAACAiIjkT65WAqLkqr8xuyRF5o3r1Q3md99tdkkdF3/gh0pgFPvh90ytp3w/rtg9d5paDwBVTwVY2h5YC23siwUAAAAsLrlDj6t3+tv0cbNLUmR33aXUl3nz62aX1HGHhq5TAqMz/udNrWf21RVKPfv+5dOSO3XS1JoAzCPAAgAAAND3slG3EhCl37jB7JIU+UNPqAHb5k+bXVJH5Y4ekd0f+7ASGKV2vGVqTfnTp2Tfv3xaXUYYfNnUmgDM66kACwAAAABakdn6ZXWJ3q4fmF2SonBylbrEcc37zC6po8o3Td//xStFikWzy5LYPXeWLWu8y+ySAPxfBFgAAAAA+l5qw0VKQJQ7/LTZJSmKyT1KfYkV7zK7pI46/ugDSlB07K7vml2SiIjMTi9XlxFe8xnJnzltdlkAhAALAAAAwCKQDP6Fepe/UxvMLklVzEli+Tvna1z6i1JMHzG7qo45fMuNSlB0+rmnzC5JRERyJ47L3s99SqltbtW02WUBkB4NsILBoHi9XhkZGRGHw1GzcSdCAAAAYHEr5k5LIvDr8+GQ/x1STB81u6wKyVV/o4RshdMbzS6pI/KnTsqeT9uVkCi59TWzyyo55rlDqS0+OtKxsZIZ85dNAr2i5wIsl8vFhu0AAAAAGlY4+7q6PG/6T8wuyVBq46XqLLGjz5ldUkckNq5TAqK9V39SCqmk2WWVzK58sWx/riukMDvbkbGGn0xJvtCRroG+01MB1uTkZCmYGhwcFK/XW7fNzMyYXTYAAAAAE+WPLVHv8Bc6z+ySDKW3Xafu07XnXrNL6oiTjz+qBERHb7vF7JIU+eNx2fvPn1DvRrj6lbaPE4hkxXbbnIR359veN9CPeirAGh4eFpvNJl6v1+xSAAAAAPSI3N77lGAoHRk0uyRD2ahbqTPz1rDZJXXEEdc3lXDo5MRjZpdU4djIbeoywvs8be3/yKmCfGUsJbbb5mTEn25r30C/6qkAy+FwiM1mY1YVAAAAgIZlt39DDYZmvm12SYZyB3+iBm1bPmt2SW1XSCRk71WXKeFQYtN6s8uqcHb5MnUZ4bVXSiEx17b+H1+TEdttc2K7bU4uuishmVzbugb6Vk8FWNr+V4shwIpEIhIKhSQUCjV8TjweL50TjUYtORYAAADQbenNl6tL8/Y/bHZJhvLHX1GXOq77R7NLarvk65uVYGjP5ZdI/vQps8uqkIsdlb1Xfly9G+G6VW3pezZVlEtGEqUAy3bbnCzfSoIF1NNTAVYwGBSbzSaTk5Nml9IxExMT4nQ6ZWhoSGk+n0/i8bjhOfF4XHw+X8U5LpdLpqenq441PT0tLperK2MBAAAAZkmu+Xt1c/T4y2aXZKgwF1XqTE7/kdkltd3pZ59UQqEj3xoyu6Sqjt71XXUZ4f33tKXf0eUZJbyy3TYnw0+m2tI30M96KsASeXsWlt1ul3A4bHYpbacPhnw+n0xMTIjP5ysFWm632/A8t9stQ0ND4nQ6ZXx8XCYmJkqPDQ0NGQZL09PTpec9Hk9HxwIAAADMU5TEy7+rBEOFuR1mF2WoWEhLYvlvzd8t0f/LUkwfM7ustjp653eUUOjEYw+aXVJVZ19aqtR64MtXS3GBd0s8eLIgH7lzriLA+vAdc3JittimyoH+ZNkAa2RkRBwOh2HT7kRY7Xl965WgKxAIlIKhSCSiPBePx0vBUiAQqHpe+aypiYmJ0uyoctrMq4mJiY6PBQAAAJilmNyrhFeJ5e+UYsG6m2YnV/2VGrad7o3vM40o5vOy7/OfUZflrX3V7LKqyh09InuvuFStN7R6QX3e/ny6IrzS2tPrs22qHOhPlg2w9EHVQlowGDT7R2nI6OioDA0Nyfj4uOHz4+PjpZlZeh6PR4aGhmRqasrwPC2M0odioVCoFEQZmZqakqGhIRkdHV3wWAAAAICZCideVZflrf5bs0uqKb3xEnW/rqPPm11S26S3v6GEQbsvu0BysaNml1XT0e+51GWEP7635b52Hi1UDa9st83JFx5a2OwuoN9ZNsAKh8MSDAYX3GKxmNk/SkMCgYBMTExU3Uhdm+FUHmBpS/eqhUZa6KSfaaX1VR5QabSAa2hIXY/eylgAAACAmSru7Bf+hNkl1ZTZ+mWl3uxe4/9n70VnljynhEEHhx1ml1TXmcAL6jLC6z4nxXRrM/i+/nhKCayuvj8pH75DDbF2xwpt/gmA/mHZAAvz4vF4acmffllfPB43DJr0tLBKHypps7lqBU3l/bY6FgAAAGCmzM7blEAo88bXzC6ppuzO29V637rZ7JLaJnb3nUoYdPzBH5ldUl3Zwwdlz+WXKHUnNqxrup/w7nzFjKsN0bwMP6mGWg9Os4wQqIYAy4Ki0aiEQiEJhUIyNTVVCq/KZ19Vmymlp4VK+qWJjcyU0vrV9rpqdSwAAADATOnXv6jOaNp9t9kl1ZQ7+Jg6Y2zLlWaX1Db7r/ucEgTNTi83u6SGHHN/Ww3eHmp+VtwXHkoqQdVXf/L2XQeXb80pjw/8MNHu8oG+0VMB1uTkpHi93obb2NiYBIPBntnIXaMFQfpmFAo1Eyp5PJ7SY80EWNqSxlbHAgAAAMyUWv9RdU+pI8+aXVJN+eMrlXpT6z5odkltkdkTlehH/r4UAu2yf0CyB/aZXVZDzvifV5cRfuUakVzjM6WeD6shlf2uhKzdkRcRkSOni3LlfWq49er2fKd+FKCn9VSAtZCN3QcGBnomyAqFQjIxMSETExOlzd0XOgOrFwKsTZs20Wg0Go1Go9FobW0nAn+oBELb1o23fYxV6za3ra9I6Fml3lOB3zP9NWzLz/XIg0oItP2zHzO9pobbmjWyQxe+7TzvXNnywlRD54Y2bJZP/OCUElB9/ZHDyjE3PXpIef6mRw+Z/zP3edvywpRsu/1WecPlNL0WqzYr6qkAy+v1yuDgoNhsNrHb7eJwOCpa+fPaf2uP9UqIpReJREp3+NPvgdVMqKQPv5oJsKLR6ILGaobZH1AajUaj0Wg0Wn+1zRtWytmlv1IKg2aXvkO2bFjetv6fW7FNvv7IYTn/jrNyy/gB2bAxvPCaN66R00t/vVTz2aW/LK9tXGH6a7nQ9sa3b1YCoDecXze9pmbaW9d/Qal/2+23NnTeyORuJZw67/ZZCbwaUY558sW3lGM+eueshDa0LxSlvd22PD0hb7icMjNgV97LzVPPmF6bFZsV9VSAFYvFZHBwUAYGBmRmZqbqcV6vV2w2m0xOTpbOc7lcYrPZxOGw/p0ujExNTVXMbopGoy1trO7z+ZrexL3VsQAAAACzFM68psxmSr7y7gX3eWK2KEu35OSWp1Jy3u3qptx3L0vL8dnigsdIBv+XUnfhzGsL7tNs+794pRIanF35ktklNeXs8mVK/Xuv0HV2PwAAIABJREFUuqzuObtjRfmXH6vLAx9Ykak4bjZVlGsfVo/zv5brxI+xqBTzeUmEN0j8Po/sufxi5f1T7oZ545fMLhUN6qkAa2xsTAmmahkYGBC73V7xmM1mk1gs1qkSO6baDKjymVLltCWI+lCp3kypSCTStrEAAAAAs+SP/UzdT2r9+S33dWK2KOOrMvKJexIVd5PTt28+lZZkZmEhVmrDRUrd+WNLFtSf2QqzZytCg1zsmNllNaWQTEr0wvcrP0M6Wn1ShYjI/SsyyrVxyUhCTieMr40Hp7PKscNPpjrxY/S9YiYjifAGOTZyu+y+7IKqoVV5S77Weyu1FqOeCrCGh4cbDqBGRkbEZrMpSwa1x4LBYCfLbIl2p8Hp6WnD56enp2VoaEhcLldT57nd7ornA4GADA0NidvtrjlW+fOtjAUAAACYJbvnXvWOfq9f03Qf2w8X5Pbn0/KRO6uHVuXt+sdSCwqxyu+cmNt3f8t9WUFiw1p19tJnLzW7pJYcvuVG5ec48Uj19+XI6ULFNTO+qnL2lWZ3rKAc++E75uREG2bzLQbFTEZmV78iR923yq6LP9BwaMUsrN7TUwGWtol7I/tYaWGXPqzSlhZaMcDSZi+NjhrfklVb9lc+a2p8fLzqxun6WVvxeLz0eDwer9ikXU/bI6v8zoetjAUAAACYJfPmkBIEZXe46p8kIvmCyMo3cnLdo6m6YdXwkym5+v5kxeNfejjZcgCR3fnvat0zt7TUj1Ucf2hUCQuOfa+x98FqzvinGl5GeOcLaeV6+MQ9CcnUWRX4hYfU6+jp9Y3f6XCxKSSTcnb5Mjly600Nh1a7Lv6AHHHdLGeXL5O5dauYhdWDeirA0vaxGhkZqXlcLBYTu90uNptN2StL29DdiksI9QHQ+Ph4aZleNBotLfkbGhqSSCSinKffm8rn85XCo1AoVJoRZbRUUAvEnE5nKcSKx+PKWOVLBVsdCwDQe+bWrTK7BABYsPTmAXUm04FHax7f6DLBi+5KyA9fzMi+44XSeUYh1tX3txZi5Q48qtSdiVzd0s9vFQdvUDdAP/3CM2aX1JL86VMSveC9dZcR7jxakA/foV4LgUj9MOrp9eoywi88lOzEj9Gz8qdPyRn/lBy59aaK5Zy1Qquj7ltldvUrUsyoM+DKZ9QxC8v6eirACgaDpTsKulwuw43c/X5/aa8r/Ybtfr9fbDabDA8Pd7PkpgQCgdLdBsub0+lU7kBYfp7ROdoyQKMZUfF4vBQ6GbV2jgUA6D17r7qs5/YnAYByqTXvUfeSOr7S8Lj10bzcvSwtAz+sHVzdMJ6SJ9dlZd/xylBq55GC3PpM5Yytr46nZNPufFN154+/rG4+v+5DLf38VlDMZCrChsz+vWaX1bJDN11Xdxnh7c+rs69uejwlZxrIonYcKcg//WD+Gjzv9jnZsre5a6ff5GLH5Ix/Sg7ddF1FeFit7b7sAjk2crskwhukmK/++qWjMxXn8gc8a+upAEtkfh8rrdntdnE4HKXZVVobGBgozbQKh8OlGVmNLD80UzQalampKfF4PKU2NTVVNxjSZmpp5/h8vqohlF4gEBCfz1c6b2Jiouom7QsdCwDQG2ZXvyI7zztXZle/YnYpANC6Yl4SL/+OEgQVE/P/n3tqrij+LVn5t8l0xd0E9e2j35uT7z6XluVbczKXrj2bat/xQkV4YbttTr78SFLWzDR+V7ni3Hal7sT0n7b8Mpgt+Vq4IlzoZeXLCPdd8xnl+ZVv5Cuupxcjjb/3rmfV6+eh6er7ZvWrXOyYnHrmiYqZe7Xanssvlvh9nrqhVbkjt96k9LP/i1d28CfDQvVcgCXy9myq8sBKH2iNjIxULBOcnJwUv99vUsUAAPSIfL40pf74Q8b7MgJALygmd6uzmF7+bZFiVqLHCjK+OitffqRyyZ++XXlfUkaXZ2Tz3kJT4x49XZQRf6aiv2seTMr0mw0GGfk5Sbz4m/P1L/tVKWZPtvAqmO/ETx5WAoKjd3zL7JIWJLMnKrs+fv78z/Thv5Pk65tFRCSREXE+pc7C+86zack1cQkt2ZKrCD8TdYLTfpB8fYuc+OnDcmj4Kw0vDzzwlWvk+IM/krn1a6SQbG255dz6NbLrkg8q/Z59cWmbfzq0S08GWJqZmRkJBoNKAwAArZsNvlz6H7jDt9xodjkA0LLCiVeUACu+4ly5J5CRgXtrLxO8/rGUPLE2K/vizQVXeifninLvi5Uh1pXehAQanI2TDP6FUn/h7Ost12OmI98eVsKBU5M/NbukBTvynW+oywgfe0hERF7YrO5h9dE752T1THNLAI+cKsoV96nX6KvbG5/B1TPyeUls3iAnHv2xHLzxSxI9/z2N3S3wa9fKiUcfeHumVbY9m9wfG7lNGePwN78qhUSiLX2jvXo6wAIAAO116OYblI1PAaBX5Q6MKQHQi49/vGpodeH3EuJ69u1lgrOp9sx2SaSL8uOVlSHWp+9NyAub6wcSqfUfVffvivXeapJiPl9xhzijTc97Tfkywv1fvFJiZ4pyw2PqrL67lqRb6v8HfnUZ4d3LWuvHipJbX5MTj9wve6+6rOHlgfu/eKWc+MnDkj10oCM1paMzFftrsY2CNRFgAQAAETHezDSzp/a+iABgRdGjBdnw8reVAGj84esrwqQr7kvKj15KS3hPZzbKzhVEHn01W7En0sd+kJCn19eePZJ+/fPqHRT3/bgjNXZS+b8ruy7+QFP7E1mV0d0In1u6R3mPP3FPQja3eF0F31KXEV7pTcjR063PCDRTMZ+X5NbXJH6fR/ZcfnHDodXBG74gp555QrJHDnelzmPfc1XsbdYP12q/6akAa2RkRBwOR1PN6pu2AwBgFUfdt1b8D+SZwBKzywKAhm3Y9fbdBD99b0KeeexzSgDkeeD7pUDgK48l5cl1Wdm7gGWCzXh8bVYuuktdFnbRXQl5fG31ECuz4ztK/dmZ3ts76tQzTyj/phy6+QazS2qb8rsRPvzVB5T3977lrc+amk0V5UsPq7O5/K+1Z7lcNxTzeUmEN8ixkdtl92UXNBRYRS94rxy66To5NfWUKXdBzh46UBFK8v9A1tNTAZbD4TDcuL1WY18sAADqM/oft53nnSvxe79vdmkAUNOpRFGWRXLyradTcr57PiR69YnzlADoW94J+c4zKXlpa05mTViR9cyGrHzsB+pMrPNun5NHX80abvKd2+9T6k9HBrtf9AKV3+HtxE8eNruktjk19ZTys6289LOl9/Uqb1K2H17Y7J0Hy5affve5VJsq74xiJiOzq1+Ro+5bZdel5zUWWl34fjl08w1yxj8l+dOnzP4RKmZh7b3qMmZhWUxPBVjhcLhi0/byNjk5KQMDA2K328Xv91fcjRAAAFSK3+cxvsPPl682uzQAMLTrWEF+sjoj1z2q3vVNa9uf/lMlAHrjzU1mlywvhLOGm8g/sCJTcae5fOxFpf7U+vNNqrp1uz91ofJvSvK1/lkdk4sdq/g389O37BDbbXMy9urCZ0uF9+TlQ2XLTncetdYywkIyKWeXL5Ojt91SsddZrdDqyK03ydnly1q+c2CnMAvL+noqwGrUzMyM2Gw2cTgcZpcCAIDl5U+fqnrL6uiF7+evjwAsZcOuvNwTyMjlP0oaBle22+bkw7efVsKfuSXniBStcSe3F1/PyVXeytr/f/beND6K80z3PvMmM5OZ5D3JzJmZZObNnDdntiQzmZlMTmacOPGJI2PAIDA2NjJgCJvBYISxWWQwNrZsQCyy2MUOYgchdoRAgGjEKtQgIRA0au17t/buqu7qrqrrfCBanqqW1FJXd3W17v/vVx9AXc9zV3VXdz1X3fd1b7wooJnrFLEkrpSJn7v8Ax2j7jtCRZn690QQ9A5LU6rmTmeOcc07W/DuLh5Vjdo0AlhwkBVnj9wKnzLC5pNHu713UG7FI15EXcJSOK5fDZvPgOyuhbf6kOr/KQsrvIlIAQvoLDekDCyCIAiC6JmGlG093ni6LIV6h0gQxACnhZNxPs+DpcfcGLzCt2gVtcyJoSud+Py4G9fMD1nx59L39T4EhquFIqZtV4tYiefcjFm3SoQzEC1n0lSm3JFG/rYDzDFeem0iUnsx5+8Lh295mM9H3KHwKCNs2LGpV9GqZPQQ1CcuB5dzM2xEq3ZkrwP81R/Befa/gb/2U4gNWR1/89rqVcIcZWGFD8b6FuwDycnJ5IFFEARBEL0gC4LKYFWZPt988qjeYRIEMUApsUk4cMOD2Sm+ywTbt3GbOGy8KHR0E/TWnWHL7269qPORqLn51Iv3dqtFrBWn3ahoeCZicZd/wByHxJXqG3QfUGayNOzYpHdImrPuQKVKuGkoq9Ns/Ke1El79qrPkdNByJ+6X6ZcNJIsi7BvWdCtalY4dAdvaleDMOWGbtSR7HXDd/LVKHHbnjoLkLAKgtlUoHTsi7ES4gUrEClhTpkwhAYsgCIIgekHZIap41CA0bF3P/F994nK9wyQIYoCRUyxi/QUBYzeq/aK6bnNSXDh4w4NSG+sN5CndwCxOhQfTdDqSnjGXiPhwv1qc+yzNhaI6Ea5bLzLH0TVTJNwpGz+K+S3hcm7qHZKmZBV68fIKJzJGT2Uf+qSpy9ICIf64m/ls7MjSR0iRRRG18Yt8lgfaNyeBL8jTJa4+IXvhNr+hEq86tnNfh/BoLrz1xaosLK3fV6J/RJyAZbFYOrKvqISQIAiCILpHFkWUTRzN3KDZNyeBM+cw/1cxY4LeoRIEMQBo5WVk5Hux9JgLgxO6F62GJDjxWZobFx540cb79hoSHs1lBaynX4T4aPynoFJC3CG1iLX4qBt1N3/HHIenYrfe4fqFL4NzydGmd1ia4fLI+CT12Xu2bGZKUEslz973Mp+LWbt5leF/sJF4HtULZ6vLBMcMg1BqDWksgSA8mNa9eNW15PjCd9C8fySsg/+LOVbKwtIfQwlY7b5W/m6JiYl6h0wQBEEQYUvr2RNsinzMcLgeP4Snuop58lgyahC89nq9wyUIIkJxuGQcvCEgZn3P2VZDVzqRdF5Aia33Tmzu3FHMgtSXWXM40eiQfXZTPHrwY1aIsyzVO1S/aLtwlhV1PnxX75A05cqjTlFpSpwZhYN/05mRFP0i3Bp6R/KCjOGr2WsjlGWE7iKLz8yrqvmzwJlzQhZHoHiefKQSqvirPwJ/7afdCllth7+Fypn/2HHMTYf36n0YA56IFLBiYmKQnJysd7gEQRAEEbbIgoCaxXOZm1Hb+lUdf6+YNUlR+nFLx2gJgohUHC4ZQ1d2L1pFLXNi3EYOR2554HD5n3XCm37Clt41hf93GC/IeH8vK2J9uXkL69OTN0nvMP3CvimRze5NXqt3SJohSsCEzax32dUpc5jjbTq6X9M5l59iywjXnAtNJpDrYT5qFn+gEq9qPv4Qrof5IYlBCzwlSeosq8zvQXZVPvt7xW5wmd/rVshq2vLfUTb+J6iY+Tt4qit1PpqBjaEELLPZDJPJ1ONGJYMEQRAE0TttVy4oPCx+yzxJVZrvan0zThAEAQCPqsRuhav5B124bvFC7D3hikUSwF/6a2YBKvMlQYlfa3hBxiepnWLF/PUnWDP6O0P1DtEvKudOZ35D2jLT9Q5JM47dYTsDvrzCiZJdbBlh9ZJ5ms5pLmGvk+GrOQheTadQwZvvoOrDd1XiVW38YritluBOriHess3gLnyHzby69u8Q688xr5M4KwTLZ+Cu/INPEctx/GuwLfsumo98rNOREIDBBCyCIAiCILShNn4xc0Nat/Jz5u/NqWxr8PrV8TpFShBEJHPiLisG9KVMsDtkrojNtLj0/wFyeHZE84UoAZ+lPROxJifmsJkgl/5F7/B6xVNZDmv0i52dbYf+ylA+ST3hcMl4LYlTZUO5CgtgfeXXzEMh99Mnms0rSlCV2F55FDwFy3H9Kirem6wSr+pWfQ5PVUXQ5tUab9VecJe+z34fXPl7iDVHut1Har4N4eFsOBWiV/vWevRbcN19H5LTOCJeJEECFkEQBEEMMJy3smEd+ivmptSRncW8hsu5yfy9cpYxylYIgjAW6y8IzKL84I3AS6PEhststsX1X2oQaWgRJWBTpoARCdWwn/5Wx7HYTn8b2Y+a9Q6vRxxZmWwjkNmT9Q5JM/aYBJXg2uh4VtpaHceWETYfO6jp3Fsus3MvPurWdPx22i5noHzaWJV4ZVu/Cl67caqdvLXHwWX9SFE2+F14K3b6tb9Yfxbue291W1bIX/8veErXQxYag3wkRFcMKWDZbDYkJydjypQpjPdVdHQ04uLiYDKZ9A6RIAiCIMKW+jVfsl4WS+NUr/Ha6lE8alDnE/RhL5DvA0EQmrPwIOv5dO1x4JlS3srdbNmdOUaDSEOP4JWx66qAJ8d+yBzPnM33cTLXo3d43dKwfSObwZuUoHdImlBYLeJthffVblPn+9B4YDf72/rpAk3nN5dKeGl559yvJ3Gw1vc/U9EXremnUPb2ayrxyr51PcQ243SRFG0X4br+n6zodP6b8JT00YtN9sJTsRttJ/65WyHLlTMM3mptxUqiewwnYNlsNpVw5WsjE3eCIAiCUMPn30PJay/75U1SpfAwcVy/GuJoCYKIZLwiMG4jWxZVosGC3PP0c7ZzX6G2QkKoKb0wiDmeD9afwchEJ47eDk8Rq2phLPPb0Xr2hN4hacKGi2wG1PQdPMrtnZ9X16MHTHZzyahBEIqfahrD/AOsgKblZ6Dl+BGUvDGUee+sQ55H455tkD2hMY3XAqn5Fly3fqsSmoSiL/s9plByF7ZVP0PL7j/1LWSd+xrc9ydCtF/U8EgIXxhOwGoXr2JiYpCamgqz2QzgmbBlMpkQHx/fIWKlp0eOWSBBEARBaIF901dsG+yFsyHzvM/X1iclsEbuB3aHNliCICKaknpJ1W3Qq4FVlZA/lVlceko3BD6ojgj5k5njWZa85fflaxz2XQ8vYcFrq0PJ6CHMb4f7ySO9wwqYu8UiXvuKFVuP+BCPqhfOZssIjx/WNI5DN1kRLe6wS5Nxmw7uQfGIF5nYi0dGoenwXk3GDxVSWwFcOSPU4tXjjwD438XUF00H96A05l9R99nfoPXwH/kUsrjM70IonAep5Z42B0SoMJSAlZqaiqioKEyZMqXHboPtr4uJMWa6MEEQBEEEA5flMUrHjWRuUFtOHev29S0nj7Kdh5YtCWG0BEFEOtces53VFh7UZjHuuvMys6j01p3SZFy98Fg+YY5n645PmPO286oH7iB3pPMX581rzO9G+TvjIIvGMdDvjpVnWOHow/0uNDjUgkjT/l2KEv2FmsZhqRHxaiLbATGvrP/nV3K70bB7C4oG/5KJu3TMcLScPKph5MFH4krhvj9OLV49nA14Ay9/9FRXoWLm7559rif9GLaEv4TjzNd9+2OZ/gUe6wpIvHEM742CoQSsuLg4REVF+eVx1f7a9gwtgiAIghjoNO7ewhqzx06F2Gjv9vV8npldiEwbG8JoCYKIdPZfZ0WBDRe0ySbisv6JWUyKrfc1GVcvvOVbmePJODyVOW9Ry5zYnCnAoY3+FxCNe7f32OHWiJgeixiSwGZfnbnnu3SPf3AfRS93ikElr70MoUTbDoyfH3cpBMz+XTdiawvsW9aq/K7KJo5G6/nTmsYcdDwNEB5MVwlJ7rxJkFzVmk3TdHgv+2Dv4+fAX32pe3+sm7+Bt2I7IIXBxRkhGErAio2NRVRUlF+vTU5O9lvsIgiCIIhIR6gsR/lUtqtQb6UBUkszSt58hdlHKCsOUcQEQUQ6CafdzEL8xN3A/XxkoR7O9G90LiIz/l/DdwkT688xi+LqK8MwdRuvErHWZQg+s4JCSe2nC9gSurRDusYTKG4v8Okx9nO65KgLvND9ea6aP4vNdNY4k+nMPQ8Tz3u7eXA9xOMLr60OtrUrVeJV+Tvj0HbFYD5OkhvCow/V4pX5DUhOi6ZTeetqUTl7CnPOGnasgadsM1w3f9W9kJU7GmJtZHjB6Y0hBSyLpfcPYrsXFglYBEEQBAE0H9mnyqbyVJb3ul/VAtbPw5GVGYJoCYIYCMxOYTNJcksCLzWTWu6qSnmMjtSWzy6Gr/07rltEzNylFrFWnXGjplkfEUtsaUbpWLZM3fXA2F5A6Xle5vy+tNyJrMKe6zWVWWi18Ys0jammWcL4TWxGWPYT/2tIPZXlqEv4TCVeVc6eAufNa5rGGgoEy6dqwejOUEgtwanEak49yJZbjn8VrscPIXMlEJ7Gg7/6Q58iFpfxLbgfzIDYmB2UuAYKhhKwUlJSEBUVhcTExB5fZ7FYEB0djejo6BBFRhAEQRDhi7fRjsrYqcwNV+PuLX7tqzR9b/BzP4IgiJ5o4WW8mti5CB+S4ERdS+DCi1ibpljIvqJBtPoiexrhPN+l+9mFP4cscrhbImLuPpdKxPrypBultsC7OfYVLveOqhRN4rmQx6EVjQ4Z8/az53f5KXev+ynL74tHD4FQqm328lfpbkX2Xe9xAYD76RPUfv6RSryqXvAe+Ht3NY0xFHiKV8N57g8VZXu/htgYvCQW0W5D5fvvMOfPvmVtx9+l5hwID+fAeeHPfQtZl38Aj2UJJMfjoMUYyRhKwLLZbIiOju4QsXxlYplMJsTExCAqKgrJyck6REkQBEEQ4UXr6TT2aeG4V+Gy+Hfj1HLuZFANaQmCGJgUVLIG7tO2++6G2le8JUlsGdGDGZqMqze8wtervTQqv1zEwoNqEeuTVBcstaEVsVT+QPGLQzq/1hy9zZbqvZrI4Y7VvyzBqg/f9bthSn+4Wshmhk1M5lDf2vP77SrIQ83iuSrxqmbJPLgePdA0vlDgLUuG88KfKbITfwqx/lzQ524+foS9rxo7AvzDfOY1oi0d7ntqU/mO7NDsn8NTuhay0L0XKaHGUAIW0NlhsH2bMmUKYmNjERsb2yFu+dOpkCAIgiAGAhLPozouln1SuOkrv/d3PXrAlh7+7g3InsB9agiCGNicz2cX4J+l+ZdB0htC4QfMItFTtEyTcfXGdSuKNaa3X+7425MaCZ+kulUiVtxhFx5UhK4DYN2yJazP4sE9IZtbayobZczc5VJkOflvlt64Zxsr5n2hrZjX5pLx7k62hDQ9r/vfZi73Nqo+nKkSr2q/WAy39ammsYUCb9U+8Jf/J5vZdOXv4a05Epr5GxtUIqV9k48qMVmCt2ovXHcGd++PdWcovFX7QxJ3JGA4AQsAzGZzhx+WcouOjkZycjKJVwRBEAQBoC0znS1lGDUIfL7/niQSx6Fs/KvMGO6nlPZOEERgbLvCdiDckaVNB0JX7uvM4tBbtU+TcfXGnTeRPa7KFObvJTYJX5xQi1gf7ONhLg2+iCW5eJRPHsP8VnB3bwV93mCx5xqbfTV2I4eHlf5ntPH37zLnouTNVyBUlGkao/Ia+vKE7053zutXUTFrkkq8qlsVD091paYxhQJv7QnwV/+ZFa8yvwtvxc6QxtFy6hibhTVmWLf3V7K7Hp7iRPDZP+tGyPoDuO+/DdGWEdJjMCKGFLDasVgsSE1NRXJyMpKTk2EymUi4IgiCIIgu1H4Wx9xg1a/5ss9jVC/+gBmj9cLZIERKEMRA4tNjbHbLhQf+m1D3BJ/9czZTKYheOKFEeLK418yyqiYJK8+oRaz3dvO4+VSb89sdfEEeu5h/Kxpic1NQ5wwWT2okTEjmAhNYJQmVc6ezv51nj2sap7mULcN9LckJax0rsrVdykD51LdU4pV9w2qIDcYrXRPtl8Bf/y9W/Dn/TXhL14U+lpZmVCsa3djWr+pxH8nxCMLjRarssQ4h7uJfQij8AFJLboiOwngYSsBqF6vM5uB0FCAIgiCISMJ5/SqKXv5Fx42Vdeiv4LzV9+43Dds2sje+W9cHIVqCIAYSU7ax5U+PqjTIEpJc4C7+FesVxZUGPm4Y4CnbzHp7Fcz0+Tp7m4y15wWViPXODheuFgYvE6vlxFGVr5JR2XSRPX/TtvMo6YcpfsOuZDbjadknmsc6X+F/lnqnU6hsPXcSZW+PUolXDds2QHK0aR5LsJGab8N1+yWV6KNnmXDr2RNspt3oIeDv926GLzaa4H7wDpzpf+LbH+vqj+EpWgaJ1zZrLxIwlIDVXjZoMkXGkxSCIAiCCCb1q+I1MdRVliHWLJ6rcaQEQQwkapplDE7ozHB5PYlDm+/qpz4hOy2Kbl9/C8ih78YXDLx1p1nfnLsjun1tmwvYnKnOxJqYzGuW6aakfvUXrEiyZ2tQ5gk25hIRo9ey2VeHbvbP91HZlbFkzHAIleWaxnvoJlvq+NHhZ15yLccPo2T0EGZ+69BfoTFlO2Sv8XwspbaHcN99VSX0CI8/AhB499J+x+VoQ3XcHDbTPWmF3/uLtWlw5b7WvT/WzRfgLd8K2esM4lEYC0MJWPHx8dRdkCAIgiD8gL+Xg+KRUcxNVduVC/0ay11kUXTbGQnJ6dA4YoIgBgp3rKyB+5wUbToQivZMdvF341eajBsOSC332AyNa//R4+vdHhk7stSZWG9t5HHmnsYiliyjYsYE5nfCkZ2l7RwhYvVZ9pzN2cujvqV/Iqjs8aDy/XfYMsJzJzWN11Ir4dXETsFtcAKHh5t2wRr9Iut/+epLaDq8V9O5Q4XMl8N9f7xK3HE/nA149c8kaz1/WuU1yuXe9nt/WXTCW74VrpsvdC9k5b4GsTYtiEdhHAwlYFksFkRHRyMmJoa8rgiCIAiiB2zrV6uypmShfybJsseDsklvMuMp20UTBEH4S1oOmzWy+qw2HQi9lTvZBe69sZqMGw7Igg3c+W8wXjmQej5vMoB91z0YupLNKHo9iUNajnZZOK6nj9lMo9dehreuVrPxQ8W1JyKGrmQFv1PmwMS+hp2b2TLCFZ9qFG0nnx9/lm035IsGrJu6nrEOaM/8ajmVqvm8oUD2NMJUe/RwAAAgAElEQVT9YIZavMqbBNldo3d4AH7f7VnhFVrXD79RmS+DUPQl+Ks/9u2Pdf5P4c5/J2J8/fqLoQSs1NRUxMXFISoqCjExMR3m7T1tFotF77AJgiAIIqS4Hj9C6VvRmj71VZrBt549oVG0BEEMNNZlCJqUaCnxPF2qKC+K02TccIHP+gfW38tZ5Nd+R255MHINK8xEr+Y0O++t6aeY34fqBbM1GTeUeERgaRrrJ7X4iBvOALVV7u4tRQbzCHiqq7QJ+vecMXsw8rNqJE9mH1wVDXoOZb8bjdaMM5rOFzIkAULhfLV4ZX4DsvOp3tExtF08x2ZhjXgR3J0b/RpLasmF+9FccBf/0reQdfl/wvNkMaS2RxofhTEwlIDV7oHVl438sgiCIIiBRsOOTcyNVNXc6QF3g2pM2cZ22tmYqFG0BEEMNOYfYA3cr1u0MRd333+bNXcuiyzbEdeNX7AdFptu+b3vyVwP3lzHZmK9vMKJPdcEeMXAPIRs61cZvtHH+Ty2rDVqmROZBYGXWsqCgIrZU9gHQOdPaxBxJ1VPq3HonS9V4lXF9PFwZGVqOlcoESxLVeINf/VHkN3hl90nCwJqPpnPemGtig9oTKmtAK47Q7stK+Qu/sWz7zg5uB1Gww1DCVjtXQj7slEGFkEQBDGQEMpLUT55DHMT1Zx6MOBxHVczWVFs/iwNoiUIYqDh9siI2cAKKWV2bYzWXbeimAWet86gmSfdoBTovFX7+rR/ep4X4zfxKqFm2xUBnNB/EatyzjTWb/FyRr/H0oNmp4wFim5+X550Q9bIG9y+bQMrbKz8XJuBAXgqylC3YqlKvLo7YQqcN/vedThc8BSvgfPcHykMzX8NsSF8k1PaLmWwpvnDXoDz5rWAx/VW7e9WyHLdHQnZ06JB9MbBUAIWQRAEQRA903RwN3MDVT79bXhrqwMeVygrQdHgXzKtogPN6iIIYuBR1SQxQsHIRE6zsbkrihK71sjy6hMef8RmmFn973bWzoMKEcNXcyoRa/kpN8R+6Iie8lJYh73QWTo1/P9AKC/t+0A6cu6+R3U+iuq0617pvHODLSMcNxIeDX6XXZbHqFGU9xcNeg5n3ngXHyy6DsGgiTmesi3gLv4PRdOCn8Jbf07v0HpGFFV2C1p5nsmCHd7SteCzf97FE+tP4K0xprdZIJCARRAEQRARgiwIKBkzjG1lnrJNs/FLx45gxnZZCjUbmyCIwBBbmvUOwS+uW9hSrQ/2uzQZV/Y6VNkJkYanLJn1+Cp4t1/jPKoS8cY6tYg1fQffZ+HGcf0q+9Bk8ph+xaQXgheqc7H8lDZNBbqi/P1su3IxoPHExgZVtnXRoOeQPfINvPZpBaKWOXHlkfEULLExG85zX2dL5TK+BbHRGNlkfJ5Z9Z7weWbNxpc9zfBYlsCZ/g24772l2bhGwtDf7DabDSaTqceNuhUSBEEQA4XW9JOq9HXJoV2L6dqlC9nSxJNHNRubIIjAqF26EE1H9+sdRq/sy2YN3Ddl9q87qhKprYDN2Mj6B03GDSdE23m2fOjO0H6PVd4g+RSxXl7hxB6T4Hc2ln1zEuuPuHZlv2PSgz0m9vM4dKUTVU3aZV+1ozxPdQlL+z2WUFGmelhVNOg55E56B6/E2ztN6I9qL8QFE6mtAFzGt1gh+tzXDVcKXDVvJmu5MG+m5nNIXClkV6Xm4xoBwwlYZrO5T2buZOJOEARBDBTKJo5mjXQ3J2k6ftOhFNbHI3G5puMTBNE/3FbLM9F6yPNwXL+qdzg9svyUmxEMTpm16YQn1qayncpyhmsybjghteSyIl32/w5ovPtlIuYfcKlErGcd+Fy4Yek9g6dixgQ2syjzfEAxhRJLjYTfbWFFvK2XtRFUlfAFeaoudbLQ97lchQU+xauaJfOQW+hgjuX1JA7F9dqLccFAtF9WNSlwnv8mPKXr9A6tzwQ7C2ugYygBy2KxIDo6mroQEgRBEIQCZRmHdcjz8NTWaDoHZ85hS0WmjdN0fIIg+kf1wtnMwjicy3unbmNNxJ/UaLPA9hSvUZTXaZ/1oDeyuw7Oc3/YWVqV+V1ACkwAbHTI+CzN7VPE6i0bS+J5WIc8z/wuaP27E0zWX2Czr0YmcnC4NHJu94GyjLCvYjNfkIfiES+qxJHa+EWQxWedPKfvYK+vY3e0EYiDidSSA9ftQaoSYE/RMr1D6zehyMIaqBhKwEpMTERUVBSmTJmC9PR0vcMhCIIgiLChctYkzcoTukNytKlunCWe13wegiD8x9fT/pIxw+C11esdmopGh4QRazoX16+scsLWpo1gIDycE7DBuRHgrvwv5jhlriTgMWUZOHPPi3d3+c7G+uiwC9lP1NlYXM5N5nNXNn5UwLGEivtlIt5UlFDuvx5csSeQMkKH6bJKLPSVaX3wpkf13oUzkqMQrrujVOKV8GQRgOCJicGmPSuWsrC0x1ACVnvpIIlXBEEQBNGJrwWs22oJylxK01i+IC8o8xAE4R/KJ/3tW8WMCWEnMOeXi8zi+p0d2sXnymUXwd7qA5qNHU7wN19gOy02XtNsbEuNhK/S3Ri0XC1ivZ7EYUeWgLqWTlGhcfcWVpBZtkSzWILNmnNs1tnsPS7UNgdXMOlvGWFr+kmf4pWvJi1PaiSMTOwU5gavcCKvXAzG4QSMzFfAff9ttXj1MBayVzv/Tr1Q+oZWzJigd0gRgSEFLIIgCIIgOqlZMk/lhREs6hKWMnMZwTSaICIVX+K18rugvbQoHDh3n+1A+MUJ7Uym+eyfKYQdY3Qt6yvue2MVQt1Bzec4d9+DWbt5n9lYCw+6YHr8LBtLKZ62nEnTPJZgcN3ixSur2OM6fjc0pXZ9LSNsTjvk89puTjvU7T7KktBdV4Pj6xUIsqcJQsFMtXiVPxmy2zhlqD3hKwsr3D0KjYChBKyUlBTytSIIgiCILoQ6TV15M10bvyhocxEE0TNKAcE67IVeS4z0ZOtl1nNot0mjhbXIgbv4F2xpHV+uzdhhhlC4gC2VLF4VlHms9RLWZQgYvEItYr36FYcdFx0oUnzehFJrUGLRElECPj/OlkrGHXKhlQ9NuVp94nK/ywiVJYft/pYO0+Ue5zhzjxWK39vDgxfCqBxP9qo+x86z/w1u85uQnE/1jk5TKAtLewwlYNlsNkRHRyMuLk7vUAiCIAgiLKhfFc/cHFXOmhTU+ZQlEGUTRwd1PoIgfKNs3FA06Dk4b2WjMnaq6v/DJTNmyVFWOLj0sPcud/4guyqZhTB34TuajBuOeEo3KMqtZgd1vox8L2JT1N5YU+PYph7FowYFNQ6tuPDAqzqWCw+0+Rz6Q9dmKNbB/4XiV3+jKiOURVEldLWXHDpv9Z5ZWN0kY/wmNoPuug8PM70Qnn6hEq/4qz+CLNj1Dk1zKAtLe8JWwDKbzTCZTKqtPQsrLi7O59+Vm81m0/tQCIIgCCIoeGprVL4Ywb4xkgVBNafkML5XBUEYjYoZE5jrsL3LldjYoCpTsg55Hpw5R+eIgUlblB0ItSlvFBuy2MVw9s81GTcc8dadYbNW7kYHfc4Sm4QNF9x4ZWXne7dq+nbmM1ayeGHQ4wiUVl5G3CFWjPs8zQWvGLrsJFkUUTJ6CIoGPYfyST+GI+1rcF58Gd6qfZAFO2RRRG38IrV4NWpQnzwnE8+x2Y7rL4RHGaGnLFklXnGZ34PsrtU7tKBRt2wJZWFpSNgKWO1+V4FuVG5IEARBRCrK8oKyiaND4nejXDj780SYIAjt8JV91bVxg1BqRfGIF1XZG0JFmW4xVzXKeKnLgvqNdRw4jSywPOXbFaVIb2gzcBgitRWwYp3pJyGbO7PAi7n7nglAJ2Nimc/X7sV7NcuoCxbH77Id+l5Z5cR1S+g94tqzq+o//2uVmNO6/3uoWfx9lI39105xcMywPl+7WYVsw4RJW3jNOn72F29NKpznvs6KVxf/ApLjsa5xBRtPdaXqwV9b5nm9wzIsYStgJSYmIjY2NuDNbKZ2lQRBEETkITnaVH43reknQzK3srShcf+ukMxLEMQzlCJy7VJ19guXc1O1aCobPwpiY4MOEQO3nrKlW3P3adeB0GNZwvpCPflIs7HDDdnrYAWAjG+FdP7yBgnJlwQ8eOUl5rM1NS4Hw1dz2JwpoLwhjPyWfk9Ns4TZe9gMwDXn9MlKai8jbD3wDZWAxYhZh/4IjRv/Dq7C3ZC9jj7N0eaSMWMne7wZ+foJjGJjNpzp31B9dsUIbbagRGn3EKoHjpFI2ApYBEEQBEF0T0PKNrZ8Y8wwv9pxa0HLmbReF88EQQSHtisXe8y+6krzyaOq11bNnR6y74quHL3NZr8kaigeuO+9xQpYZcmajR2OqAzrQ+wdpPT1eTjkNxj0ZWvHe/v+XhcuhtBXyh/2ZbMldW+s5XCvVB8BQRZFlE/5dY/ilWpL/wZcd4bCU7oBElfq1zzbrrDHvPyUdl0/+4LkeAwu41vs8Zz7Orx1Z3SJRw98ZWG1ZpzVOyxDQgIWQRAEQRgMWRBQMmYYcyPUdCglZPMrFy8lY4aFbG6CGMjIooiyiaP7JCDb1q5UiVg9dT4LFl+ls4vpI7c8mo3tuvELZnEs2jM1Gzsc4bN/zhyv1HI3pPMru9Gmx8xUGaO/spLDhosCSu36Z2NZ6yRM2sIx8W2+pK8nVNPul5n30HHia30StPirP4LnyUcQG7IA2bdYmFvClhGOXsuhxCaF9DglrhRc5vdU8Xur9oU0jnCAsrC0IawFrHYfLIIgCIIgOlFmVRSPGhRSI3VZFFXli15bfcjmJ4iBSmvGWZU5u1Bq7XEfWRRRvWiuSsRqSNkWoqif8cE+tpzp5lPtFm7KjCTJWaTZ2OGI2/wGKwbUpIZ0fqUptTlxCxYcVHcqjFrmRGyKS9fSNQDYepkVT3+3hYelNrRCjhLu4k+Y97Dq/f+F4hH/G1Wxf4eWfT9UZyz1sHEXvgP3vbc6jODbkQHMP8C+L6l3tBOOe0N214K/+iNVvJ6SpJDFEE5QFpY2kIBFEARBEAbCVwaGfXPobwYrZ02ittAEEUJ8Xfv1q+L92lfieZRPG6cSsUJlJMwJMt5cz2bAVDRoIyDI7mpwXYyhuQvfgext1WTscEUonMcKAsVrQjq/MgOYzzOjplnCjiwBryVxKhFrcIIT6zLcKK4PvWiUVy5ijOKzl3JN3+wrqfU+I1C1Hf8ayt56Ztpet2wJZFGELNTDW3scQuF88Dee9z87K+PbcN15BcLTLyDaL+PIzTbm2BcdcYXmGB2P4c59XRWf8HhRSOYPV/RqvhNJkIBFEARBEAZC6X9jHfaCLqbMypuwxt1bQh4DQQwkfGVfeaor/d7fU1ujEh6sw14AX5AXxKifYamVmEX0xGQeskaVZWLTTba06tq/aTNwGOMpSWJFgUdzQza3UFGm+hxKfKchf/YTEXGHfGdjvbebR/r90GUAAcBX6W4mhpm7eFQ16pt95Sldz7x/TRu/0+vDKKnpBjzFq+HOfQ1c5nf9FrSar/wMx/e/i88278ZbqwsxOIFDfnlwj192VcGdN1EtXj2MBcS+mdFHGmJjgyqDvTntkN5hGQoSsAiCIAjCQCi7j/mbgaE1bZnnmTiqF87WJQ6CGAjIgoDSsSMCvvZdhQWqxVPJmGHw1NYEIepOLj9iOxAu1jALxFt9mFkku3KiNRs7XPHWpDLH7Da/EbK5lUJqZexU1WtsrTJ2mzx4Y506G2vQcieSzrtRVBd8EemGxYvhq9n5j+WEVkDzhds8hnn/ahf9bZ+6+UrOIngrU+B+MAO86V/9FrPKT/wNLux/DTcy10BqvhOUY5O9LXAXzFLN7c6fDNldG5Q5jYbyAWAom/BEAiRgEQRBEIRBaG+93XUTKsp0iUUotap8uAiCCA5K0+y+Zl91xVcXw/LJY5gsGq3Zc431INqcqV03NI91FbtQLpil2djhith0ixXtbvwiZHMrjagbdmzq9rU3nnqx+IjvbKyZu3icuRc8MUmWgfjj7NzzD/Bo5vQ1lZe5YnCX/oZ5/1rPr+z/gN42iLYMeCyfwnV7EJzpf+Kfb9a5r4O/+QKEx3Hw1p3SppOlLEIoXKgWr8xvQnI+DXz8CIGysALDEAJWcnJyvzeLxXdbYYIgCIIwGtULZ/ep+1iwKR7xIhNPfxfUBEF0j6+uo/YNgXkeNe7fpRKxqhfODpoXy5cn2TKuM/e0M/UWHs5my5SsCZqNHa5Irko4z/5Bpxhx6fvQrCazF5Q+bL35HzY6ZKRcE1Q+VO1b4jk3LDXaZ2NlFnhVc6Xn6WsmDwCeyj2KboL/qel7J7Xcg6d0I9z3xoG78gP/jeCz/gnuvEnwlm+D1Pawf8dW9IVqXFfOK5Ba7ml2fJECZWH1H0MIWIFsJpNJ78MgCIIgiIBx3r4O69Bfd97wvPwLOHU2Tq9ZMo/tpnOBuukQhNY0Hd7Lmv6OfxWuwoKAxpTcbtg2rFGJWPYt6wBZezFhxk62A+H9Mu2EMtfdkcyCWaweGJkM3OW/ZY5b4iuCPqdQYkVRly5qxSNehKfKv3lvW0V8kur2KWJN38HjlNkDSSMdp80l46PDbPbV0mNuCPrrV3DnT1OYmn8UtLlkdzXE2lS4H81Fydmf+y9mZXwbrpxX4Cn6AmLDZUDqveTXU5IE7vyfsuLVzRcgNl4L2vEZGbfVgrJJbzLfv00H9+gdliEwhIAVGxvb781sNut9GARBEAQRMPWJy9jsq8/i9A4JDTs2qRe/BEFohqeqAhXvsr539m0btBm7vha1X36sErGaDu/VZPx2Ghwyhq/uzL6JXs2h0aFdxgl/7aeskNN0Q7OxwxnXjV+ywl3TzaDP2XbxHPNZqfpgRp/2b3bK2H/dg7EbfWdjrT7rRmF14ALqyVyPqgvitSf6d3qTBTv4qz9i37f60Dz4yXrkQuy6C9i8/XNcOTgM9af/3G9By5X9M7gL3oO36gAkrlQ1tqd8O7jMv1Ls8x8Q69NDcmxGpWH3FuZ6qpgxAZ7Kcr3DCnsMIWARBEEQxECGz7+HktcHs9lOmfrfGDouZbAlSItC1wmLIAYCylK/somvw/30sWbjuyyPUTX/PbaU5fXBaD1/WrM57peJjJjw7k5tvbac577OLJxlT7Om44cr7txRzHF7a08EfU5l2ZNtU2K/xskpFrE0zbc31rTtPE7c9cDbT72ptllCbAqb8bfyjHaea4Eg2jPZTKeLfxGyuVt5GdN3dJ6XEQnVuHdrD9z33wZ38S/8FrOc6d+A685QeEo3QOJKITZmg8v4liKD61sQG7NDdmxGRSgtRvnUt9iOzvt26h1W2EMCFkEQBEGEOfbktaxQFBcbVMNlf3FbLUxcpWNHQHK06R0WQUQEQlkJyt8Zxxpm70rWfB7u7i1UTB+vMnV33tJmAXrmHutFtOykdmKCxJXqJgjojfBoLnPsnpKkoM9Z9eG77IOUjP5nD7XxMg7d9GD8Jt/ZWAmn3XhY2fdsrP3X2YYBrydxyC3RP/sKUL9nwoNpIZ1/62X23Cw79ftrUfZCbMyGx7IEvOkn/otZZ/+bSkB2nvs6vHVnQnpcRqZx73b2u3faWAhlJXqHFdaQgEUQBEEQYYy7yIKyt0cxNzgtp9P0DgsAIIsiyiePYWLjC/L0DosgIoLGlO0qUcltDU4nr7ZL51E6ZriqPMwdoNcWAGzOZBfNKde0MypWZrTw2T/XbOxwx1OSxIohj4KbAeupqkTxyKjOTpiDfwmhuCjgcc2lIr444dsba8o2Hmk5Hrj99K4qrpcwdRubfbXxYvgYY3OXWVP1UGTNdeVuMZsNOXoth5J6tUgocaXwlCXDdWconOnf6JOg5a3aF9JjMjqeijLVA4TGlO16hxXWkIBFEARBEGFMw56tzI1NZexUiI0NeofVQW38IvaJ/NnjeodEEIZHKC5CmUIcbtizLahzNh87CGsXg+52rz1PVWDdRRcfYUvFrjzSLhvGU76dWTy7772l2djhjrf2BHvsuaOCOp/DdIn165k1SbOxnW4ZR255MDGZ9ylkLT/lxoOK3rOxtl1hxdK3N3MorAqP7Cup9b6qzM4fc3RNY5CBefvZ6zH1jqeXnVzw1p2B8GAauEvf71G8CkUWYCTSdGA3Wyo+eYwm4nCkQgIWQRAEQYQpnupKVChKiLQ2WA4UZZaIbcMavUMiCMPTsDNZl7KShp2bVabu9UkrIDkd/RpPkoEJm9kSsae12nU59Dz5iF1APwleR7dwQymI8Nd+GtT5lJ+N+q+Waz5HXrmE5ad8Z2NN2sLj6G0P+G4Sqh5UiHhrA/tZ220Kn+wrwbI0pIJjdxy4wRrcLzrcNxFNar0P4ekXcN38dUgzACMZX806Gndt0TussCWsBSyz2QyTyaR3GARBEAShC01H9rGL2Klj/W5ZHiocpsts2dG8mXqHRBCGxv30McomjmYXM/t3hWRuydGm6ngaiPdWeYPELJbHrOfg6iXhoy+4773FCljlA6f0RvY0h9T/q3rR3JCUsrs8Mo7d8WDyVt/ZWF+edCOvXC2CJp1nha8ZO10ob9BOLA0UZbdMT8VuXeJ4UiNhxJpOoW9wghP55f3LUpMFOzwVuynzSgOaD+9VNOwYDffTJ3qHFZaEtYBFEARBEAMVsakRVe+/wy4id4ffEzlPRRmKBv+yI8bi0UMgNjXqHRZBGJaG7RvZUq13J0AIYWt1T2U5aj5dwMRgHfprNB8/3Oexcqys587MXdo2n3Dd+j+MKCDW69+dNWTIErjMv+linv3/QHZXB2UqscGOkjdfYT4TLg380XrC1iZj8VHf2VjDV3M4cbdTCS2qk1SvOdZbaVwIkVrusl5SF/4MUttD3eKZf5AtI9xlCp9zNVDx1Faj4r3J7D3f9o16hxWWkIBFEARBEGFIy5k09mnc+FfD9mlc+fS3WSP3ezl6h0QQhsT1+CFKx7/Klg0fSgl9HA/zUfn+NLbL6FvRaLuc0adxjtxiy5XWnNO2pIu7/P8zApaeooAeuG48xx5/852gzOO8la0qaYU3NKJHRr4HIxN9dyp8f++zLCulIDNhMw8xfJKv4FUY7rvvjtQ1nox89roct5HTNR7iGU1H97PfueNHwfX4kd5hhR0kYBEEQRBEmCG7XaiOm8PcyNg3h2+Kft2KT5lY+5OpQRAEYE9eyzZtmD0Z3trgZNX0hvP6VZT97g02G2zGBHC5/oskK8+4g5YVI/EVcJ79g84Sugt/Dtnbptn4RsBtHs12gKs5FpR5GvftZD4HdQlLgzJPd/SUjTV0pfr/rjzys21hiHDlvs6WDxav0jUeXpBV5+1BRXiY3Q9kvLY6VM5hHxzYt6zTO6ywgwQsgiAIgggz2i5lMDcwJa+9DD7frHdY3dJ0KIU1cg+CuS9BRDp8QR5K34pmxeDUA7rG1HruJIpHvcTEVB0XC7fV4tf+03ewPkb3y7RbJItN10NqYh6OCI/eV3SBWxuUeWqWxik+lweDMk9vXHnkxWtJvrOxglWmGiiS0wLu4l91KfX8GqSmm3qHpTLL1zo7kugfzWmH2CyssSPhepivd1hhBQlYBEEQBBFm1H7+EdvtKXGZ3iH1iPMmW15SOWea3iERhOGwb0xkr6P3p8Frq9M7LFWL96JBz6Fu+afw2m297qvM8mjhZM3i8lYfZMQbl85lWXrgKV7NdoIrnK/5HJKjDWXjR7Fl4vdzNZ/HX1o4GZ+l+c7G0lok1QJvxU5WaL35G71DAqD2pxuZyEEIr8S1AYnYaEfVBzPYLKxNX+kdVlhBAhZBEARBhBHOm9dQ9HKnKbp16K/A3b6ud1g94qmtRnH0i51G7iN+C09drd5hEYRh4PPMKHljKJvlkhYepbiy1wv75iSViGXf9BXkHnyQHlezC+RJW7T12fFYE1jx5uFsTcc3AmL1IVbEu/eW5nPw9++yGSFvvwbRoX+p5tn7XszczXpfrTjt1jssFe68SWyWnGWJ3iEBAFp5GdN3shmSFx6QghUOtJw8yl5zY4aDz7+nd1hhAwlYBEEQBBFG1K+KZ25car9YrHdIflE5ewoTN3fnht4hEYRhsK1dyVw/VR/OhNjYoHdYHXgb7Cqvu6JBz6HpwO5u9zE99jKL47jDLk1jEgpmhZWvkB5ITdlsds+NX2s+h9JYuvbzjzSfo7+0cDK+OPEsG+vlFU6U2MLIuR2A7K4Fl/UPbKdMW98aIQSTTZkCc41+khp+AuBAxNvchKr5s1hrhvWr9Q4rbAhbASs1NRXJyckBbxaLfzX6BEEQRPjQduUihFKr3mGEHE91pWqByJmN0dGvLmEpu7A9ul/vkAjCEAgVZbAOeZ65flozzuodlgrJ0YbyyWNU31EO02Wfr99lYjudbbmsrceO+240a2BeHR4Za6FE5kuZc8Bd/oHmc9QuXah7V8zeuPXUiz2m8PNwEmtTFT5t/wFZdOodVgdFdRJzjb68QtsyX6L/tGacZa4765Dn4amu1DussCBsBazY2FhERUUFvJlMJr0PhSAIgugj1YvmwjrkeTTs2ARZCL+b0mBRn7hc1fHLKCiNR2vjF+kdEkEYAqVAUDZxNGQxvHx82vFUV6Jk9BAm3uIRL8JlKVS9Nv4461OUnqdteRJv+ldGHAgHY+yQI3vBZX6vi0H41yG7tS3fVr7ffF74NhQJN9wP57Blro/m6B0SgywD8w6wZZjHcrTrFEr0H1kUUTZxNOuHuipe77DCgrAVsLrLwIqLi0NUVBSmTJni8++JiYmIiopCdHQ0ZWARBEEYEInnUDbh9c5SmgXvoe3KRb3DCjquJ49Q+tYINgvj3Em9w/IbLvcOK769axzxjSD0wnnnBopH/pa5dlrOntA7rB5xZF1E6diRrOF87FTwD+4zr3tnO+uv86BCO1FO9rTAmfFtVrhxVWk2vpHgs3/OCnktdzUb2/XoAdsRd8wwiI12zcaPaEQOfPbP2CzBmqlBnq4AACAASURBVKN6R6XiwA02U3LxEW1LfYn+05p+in1YMGoQuNw7eoelO2ErYPnCZrMhOjoasbGxPb4uNTUVUVFRSExMDFFkBEEQhFa4rRZViUrRoOdgW7sSUhgYxwaLhh2bDJOF4QtZEFRlUGJLs95hEURYo8y+MkrWpbK8pT12iecBALZWGa+s5JgOZ80aliZJbQ/Y0qwrf6fZ2EbDdXcU67FUp50A2nImjfVmmztds7EjHdF+gS3vvPL3kN01eoel4kmNhBFrOq/VIQlOPKgILy+xgUzFjAlsdvvShXqHpDuGErCSk5MRFRWF9PT0Xl87ZcoUREVFhSAqgiAIQkuaFd1XmE4sY0fAcf2q3iFqjuRoQ/GoQYoOZIf0DqvPKG+0nLey9Q6JIMIWX2K9kb7fGndvUcVfs2QeZFGEuYTtQDhrN6/p3GL9Wbb73q0XNR3fSLgfzmazfEo3aDa2sqlIw45Nmo0d6Xgsn7Dlg/mT9A6pWz5LY8t9d5uojDBccFy/qvqedVsHdoWZoQSsdl8sf2gXu8gDiyAIwljULVvSrYDV1V8pnDp0BYqyy1PJmGGG9P5Seng17t+ld0gEEbZUL5xtyOyrrvj6vrZvTsKpXLYD4YrT2nY385ZtZsQBd95ETcc3Eh5rAiuUPI7TbOyy8aOY95bLGYA+Y/2Ev/UiKyxW7NA7pG45bWav19gUF9ykYYUNlIXFYkgByx9Rqi+vJQiCIMKH0rEjVGKOLxGreNSgsOzU1VdkQVAdY0PKNr3D6het6SfpJosg/IDPMxs6+6odiedRGTtVdSwnVx1hFsT7rmsryHuefMSIAx7LEk3HNxLeqv2smHd/vCbjemprVO9re4ko0TNS8y04z329s3zw4l9Ccj7RO6xuqWqSMW4T61l346lxLAwiHcrCYjGUgNVu0B4X1/OTBbPZ3NGF0GazhSg6bcnPz8ft27dx+/Ztv/ex2+0d+1it/refD+VcBEEQPaG8YS4e8SIknkfD1vUqf6UOT455M+GpDT9fCX9RtUoe9oJhvb6UJVElo4foHRJBhCVV82ZGjLeQ2NigevDwdPDzmDX/Wsdi+OpjbRfDrntj2eyWcmOK/logNlxVlFP+RpNx265cNHyGoF54ilez70nua3qH1CtrzgmMgLXhgvGywCOZqrnT6QHh7zGUgGWxWBAdHd3RhTA1NZXpMmgymTpKB41q4n7kyBF8/PHHWLBgAbPt3LkTdrvvrh92ux07d+5U7RMfH4+srKxu58rKykJ8fHxI5iIIgvAHZceVmk8XdPzNefMaapbM8ylilU14HU0H9xjONFzinKhewJYR2beu1zusfiO2taI0ZjhzPEJxkd5hEURY4cjKVH2HGb3TqvNWNsqnxDDHdPXVtzBn3hVELXPCWq+tKTR/41escbktQ9PxjYTktLKG9ll/r8m49o2J7G9T8lpNxh0IuO6OZDMES77SO6ReySpkfesmbeVhb9Ou8QIRGI4sVlC2Dv01HNlZeoelC4YSsIBnHQbbRayetri4OMNlX3UVhjZt2oQjR45g586dHYJWQkKCT2EpISEBCxYswMcff4x9+/bhyJEjHf+3YMECn8JSVlZWx9+TkpJ8zuWL/sxFEAThL/YNa1gPpb3bmb+LzU1oOrgbZW+/5lPIqvl0AZw3jWMc3nqBzb4qeWMoXI8e6B1WQFQtjGUX5pcH7sKSIJTIXi9qFJ0Ha+MXA7LxF4qtGWdQMnoIc2xn35yBeV/cg9ur5fHJ4C79LSMQSI5CDcc3FrLkBpf5V53laul/DNldH/C4yoyP1szem2gRgOR4BO7Cn3d+PtP/GFJzjt5h9UorD0zf6WJErAv5Xr3DItqRJdR+voj97fhyYJZOG07AAp5lYsXHxyMmJsancJWamqp3iH0mIyOjQxjKz89n/pafn98hLB05cqTb/ZTi1pEjRzqyo5S0Z14px7Pb7R1zZWSwi47+zkUQBOEvVe+/w/w4O2/49jHk7uWg9kvfZu8lb76Chl3J8NaFeVmhLKNWsZCtT/L98MBI2JPXsn5eOzfrHRJBhA1tmefZ76zBv4Tz2hW9w9KMpsN7Vd/JF975CN66Ws3mkPkyRrxyXvgfgOjUbHwjwmf/jBX0WswBjeepKIN1+G+YbA+hrFijaCMbb/lWRUnnS3qH5DdbL7NlhMtPadt8gQgM57XLKHr5l8zvh8N0Se+wQo4hBSwlRsu08sWmTZuwYMEC7Nu3z+ff9+3b15Et1ZWkpCQsWLAAJ0+e9LlfuxjVVRS7fft2hxDli5MnT3ZkgQU6F0EQhL94KsuZG+aS1wfDW9/9okd28Wg+fhjl08b5FLKqF84O67IcR3YW6/c1/Dfg7t7SO6yAaT1/mn0flszTOySCCAsktws1n7Bl0HXLP9U7LG2RZVxbulb1fWxbvwqSSxsDcLHxGlsyd+0/NBnXyChL1rx1pwIaz6Hwv6qcPUWjSCMf9/232fLBp5/pHZLf3C1hywjfWMuhxKZt+S8RGLWKzq+18YsAeWC9RxEhYEUC7eJPd0bq7dlPSgGrvXSvO9GoXXTqmmnVni2lFKjaaRe4FixYwPx/f+YiCILwF6UvTPXC2X7t5yosQP2aZT5FrOIRL8K+OSksnxzXrVjKLmRXRMZC1v34kcqfTHa79A6LIHSn7YK6YUN3WaZGZt3ROuyd8Inq+7gxZXvvO/uBsuue6+6rmoxrZISCWaxoUub7Ht9fGrZvZLOD167UKNLIRnZVgrv8A9afzW6cDBlZBuYdYMsIj93x6B0W0QXH9SxYh/6auT4dWeH7sDYYRLSAZbPZIiI7C+gUnXbu3Nnxf3a73afQ5Gu/rqJSezZXT0KTctz+zkUQBOEvDTs2sYaxm5N636kLDtNlVSes9q107IiwalEvlFpVMfJ5gZV8hBPFowYxxyZUlOkdEkHoTsWMCeyT8wjtIjV9B49X4u3IHvmG6nuuLfN8wON7rMsZgcD9MFaDqI2Np4g9J8KTRQGNVxk7lfW/yjirUaSRjbf6EJsdmP2fgGSsMryDN9gywtl76AFUuFHzKWs/UZewVO+QQoohBazU1FTExcUhNja2263dH8tkMv6TLbvd3uFZ1TVDq7tMqa60i0pdSxP9yZRqH7fd66q/cxEEQfiL8oa5P4KT5GhDfeJynyJWe6q12NgQhOj7Rv2qeLY8Y9YkvUPSlOqFszVftBKEkWlTlGQVDXoObqul9x0NhigBL694tvB9c4kVucNfUWWd8QV5Ac3hfjCDzTYqXq1R9MbFW7WXFfXuT+j3WBLPwzrkeeZ989SGuadkmCA8fI99Hx59oHdIfcbWJjMCVtQyJ6qaBlaJWjgjSsC6rQUoGvQcbo98HY8PnYYsinqHFVIMJ2DFx8f32oGw6xYJAlZ7d0JlyV9fRKWupYd9EbDaBbP+zkUQBOEPsiCobpjFluZ+j8fnmVE2cbTvssJRg3R9miw2NqiONZyyw7SgYev6gLLpCCKSkEVR9X0UqdlXJTaJWfjO//wurMNeYI69ZMywgAQR151X2BKtmqMaHoExERuuKIzDf9vvsThzjur9InpH9raCN/0b+9msPa53WP1i/kG2jHCXicoIwwFRAj5LcyNqmROz5l/DoC9bMXw1h0dVJGCFLSaTCVFRUYiOjkZiYiKSk5MRExODmJgYJCcnIzk5GYmJiYiOjkZ0dDTS043f7rWnzn8kYBEEESlwt6+zGUmxUwMe01NThYadm1HyxlCfQlbd8k/B38/VIPq+ofQWqZo/C5KjLeRxBJO2Sxmsn1ncHL1DIgjdaD2dxgoCrw0Cl+vb89ToXHjgZRa+S4+50Xo6DcUjXmS/ExbPhVDaP29C/uq/sB33miPzXPYFyfmULV3L+sd+j9WYsp31v1pFHcb9Qaw/p3gPfghZMKaVzSmzh7mOY1NccJOGpSucAGzOFFTZcQsOukjACmfas69SU1M7/q+9ZLAr6enpiIqKQny8sb9wu4pXvozT+yIqdfXO6ouAZbVaA5qrL+Tm5tJGG20DdHu46kvmhvnRkvmajZ2/bzcex07zKWJZYqJRsHoZzKaskBzn/fQzsLzF+nQVrE/U/fxrvd07c5I9z68Phjn7mu5x0UZbqDdz1hU8fmc8cz08XDxP97iCtX15qJxZXH1xsBy5ubkoWBmv+v59tHAO7l3t23fvvZwraD33px0igePs15GXk6H7ceu9me/eQOu5b3eel3N/jPs5l/s1lvL38sG61bofnxG2iquTGQGr6vKrusfU3y3DlI/RXzUz1/Le8xbd4xqo283bZnx+sEIlXk1PtiE181FQ5w5HDCVgxcbGIioqSvV/SgELAKZMmYKoqCjDmrhnZWWpsqCUWK3Wfhmrt5ck9sXEvb9z9QW9vxxoo402/bbCuTPYG+ZNazUd/97VLBSs/hKWN4f5FLIK57yDvH27g36cSqHuyaQxuHflku7nX+vNfPcuLONeZY41L/Ww7nHRRluotwfr1jDXwdNXX0LekYO6xxWsbc6OGmaBlXzyKXJzc2G+dQsPP1mo+u59+Pli5N7N8Xv8glsHGZGg6fz3dT/mcNkaL/wTc24KbvX9c2Y2XYXl9SHMe3Q/9ZDux2aEzXbhp8z5L8r+TPeYAtni9lQx1/In+yp1j2kgbrdzzIj3IV5N21yPo5mFQZ8/HIkIASsmJqbb1xrRAys/Px8ff/wxFixYgIyMjB5fq8yUUrJp0yaVqNRbplR+fr5Psao/cxEEQfSG5HSg9O3XWHPjJ4+CMhd/Lwe1y5b4FLFKxwxDw67koJnVeuvrUDFzIjNn08HdQZkrHKiNX8Qca8vpNL1DIoiQ4rXVo+r9d5jrwLZhjd5hBZWp23lmkfWwstP82Vtfh9ovP1Z99zYf3uv3+GL9ac28niINV85w1n+pvu9ej1zubea9KZs4GhLHBSHayEJszGbOPZf515A53+slo3DlEVsOPGkrD3ubrHdYAwqvBOzIUpcNztnL417pwCob7IqhBKzExERERUUx3lbt/2exsJ1c2jOwjCZg9UW8AtDRnTArK8vn3xMSElR/by9NTEhI8LlPe/aX8u/9mYsgCKI3+Dwzc8NcPm0sEMSOKhLPozntECqmjfMpZFUvnA1HVqbm87YcP8we5+QxEMpLNZ8nXGjcy/qo2Nav0jskgggpzccOsiJ5zHC4AuzAF87UtsgYnNC5yBr1FYcWjl3wup8+RtX891hPsNcHo+38ab/m8JRuYLu85f0uCEdiTISCd5lz4y3f0ucxmg7vZZsNfPFxECKNPDzWFaywan5T75ACpoWTMX0HK0hfyPfqHdaAQZaBXVfV4tXsPTxySwaueAUYTMBqN3GPiYnpEKba/a7i4uI6ygVTUlI6uhAaqYTQarX2SbwCgH379nVrnN7Vt6qrAbzdbu+xPLHdI2vfvn0Bz0UQBNEbykVeXcJnIZnXVViA+sRlPkWs4pG/hX1zUr9NhpWIba2o+vBdZo6GHZt639HAOK5dYc3qP3xX75AIImR4aqtROXsyK+JGeDfOnGJRtdDyBZdzE+XvjFMJ+tyt7F7nEAoXMEKBYPlE68MwLJ6iL9lz86Tv4lOdIkOu6VBKECKNPFx3hrHiYel6vUPShC2XWAFl+Sm33iENGPZcU4tXs3bzyLEObPEKMJiABXQauXf1vWovF1RuiYmJOkbaN+x2e0cG08mTJ/3er6s31c6dOzvEo9u3b3eM56tUsN0H6+OPP+4Qsex2e0d5oa9Swf7ORRAE0RP1Kz9ny0mOHQzd5LKMlnMnUTl7ik8hq3LONLT6mRnQE63nT7OZGG9Fw/U4OGWS4YKnshxFQ55nsiy8jfSAgxgYKDNZSseNhKuwQO+wgsrxu2znsoTT3S922zLTUTKG9SSs+mAGXI8e9DiHyxzDCAWe8u1aH4Zh8VbuCSg7TeJ5lP3uDeY94e7eCk6wEYTUmg9nxn/vLB88/01Irff0DksTlKL0G2s5lNik3nckAmJvtgcvKcSrd3fyuFVEGXCAAQUs4FnZYFxcXMe/bTabSsQykngFgBGOetuUHlPtJYG+toSEBJ8ZUV0FM19bdxlg/ZmLIAiiJ5SLGLfV0vtOGiM52lC/St0lq6OMIn4RxMaGfo9fMWMCM95AaUteNn4Uc9wuS6HeIRFE0JF4XvW9Zo/w7CsAWH+BzRg4cMPT4+tb00+qvmvLJ49B/ap42DesQUPKNtXmOPtDRqRpTf8CbZnnweeZVZvbaoGntka1RSqi/ZLCH+ylPu3vtlqY98I67AXIQSznjxS8ZZvY835niN4haYYkAx/udzHX9bE7PV/XRGAcuOHByytY8eqdHTxuWEi8aseQAlZ3WCwWmEwmQ5UNtpORkYGkpCS/Nl/iktVqxZEjRzpes3PnTr/KEDMyMrBz586O/Y4cOdKtSXugcxEEQSjx1NawpXsjXtQ1Hj7PrBJdOmIbNQitGX03xVV6fBUNeg5CRVkQog8/lEbuzWmH9A6JIIJOQ8o2lRAQiABuFBYcZBe6pse9L7gatq7v9sGBanv5v9B6+I8YsaB0zL/7v38PW/GIF1E2fpRqq4ydiqp5M5mteuFs1K+KV222tSvRnHYIfEEeJN53+WQwkZxPWCPxrB/2af+WM2lsRty8mUGKNLJw3xvLlm4+/ULvkDTlwA02s3LxUSojDBYHbwgYspJjzvfUbTyyn5B41ZWIErAIgiAIY9GacZa5Ya5eNFfvkCALAhq2roe1S/mb8qa+L0/xqxfNZbO5li4MYvThRdPR/cyx1yUs1TskgggqkqMNxaMGsX53WyPDD6cnBC8wdiO78Cqp773USBZF1CyZ55fIVPr6TxmhoC31D2F95T81EbCCsZVNHI3a+EVoOrofzlvZEFuag/smiE5wF/6s8xyd/yZkT5Pfu9cpOvQ2pGwLYrCRgcSVgrv0feZzKTVe1TssTXlcLSF6Tee1PXQlh4JKKiPUmsO3PHhlJZt5NXkr59eDgIGGYQUsm82G9PR0JCcnd2wpKSkwm816h0YQBEH4SX3icuaGuXH/Lr1D6sBlKVSV/nXNqGg6ur/X8gplSUbRoOci3genK5w5hzn28mnj9A6JIIKKMvuqeNQgSI42vcMKOsX1ErPwGreRg9fP6jOJ57v9ru26VUz6MSMUNO/6pu4iVV+3kjHDULNkHhp3b4Hj+lV4qis1fR9407+yYkpbz55iXSkdO4KJlcu5qWlskYi3ah9zvvkbvwTkyCu7XHrMzVzfe65RGaGWHL3twfDVrHj1u2QOVx6ReOULQwpYqampiI6O9mnc3m7wbsQyQoIgiIFG+eQxzA0znxdeDyFkUUTToRRYh73gczFSOWtSj55ddQlLmdcPtJIMiedV52wgLOaJgYnP7KsBksVytdDLLL7iDrn6tL/Y2IDWjLMdW3PaIZX/VdPhyaz/1aEfo35VPOqWLVGV+VXNm4nyaeN8lgXqLWIpt+JRg1A1bybsm5PQlnkeQqm1395TrjuvMOdIrE/3az9lOb91yPO6lEEaDaFgBls+WLhA75CCwikze33PSXHBTdqKJqTleDBiDZu9OmEzh8uPIk8I1QrDCVipqakdQlVMTAzi4uKQnJyMxMRExsg9OjqaRCyCIIgwRmxpVt0wy4Kgd1g+ESrKUDVvps/Fh3XI82jYsUkVu6e6UlWG6LgeWaUF/lA+bRz7VN+co3dIBBEUGnZsUgkTA0Ww3X+d9cnZcEH773Lh6ResWPDofc3Glnjep+E7X5CnMofncm4yYlv71nR0P+qWLVF95/Vnsw57AZWzJj3z1Tp5FC5LoV+/j+4H7zDnyFvun4CqLOevjJ0a6CmNeGRPI7ir/6wQDAPvWhyOVDXJGLuRZ67xm09JYAmUE3e9ePUrVrwat4lDZgGpgz1hKAHLYrF0CFQpKSndvmbKlCmIiopCfPzA6PJEEARhRBxXLjA3zNVxc/QOqUcknkdz2iGUTx3rc8FRHReLtqzMjtc3bFmnOj7ZNfCeaNcnLmPOQ9Mh37/fBGFk3E8fo2ziaPazHkYl0cEm4TRbYnTirvYlRu58VpzxFIdvx3GvrR5c7h00Hz+C+rUJqPrwXZS8MTSwTK1XX0Jl7FTUrf4CTUf2wXkrW1WCKDz9nD1Hlk/9ite2biWbObhtQzBOS0Qh1p1iywdN/9InzzGjsfose41vvBieDxyNwimzF68nseLV2I08Ljwg8ao3DCVgJSYmIioqCsnJyT2+zmazISYmBlFRUZSFRRAEEabYNyexN8wGMTr22upRu3Rht4sM29qVz7KvFGWH/elgGAk0px1izkNt/CK9QyIIzVF+n5WMGTZgsq8A4L3dbHZGbon22RmuO0PY7KKaVM3nCCayKMJttaA14yzsm5NQNXc6ike8GHC2Vtn4UahduhCN+3fBefUj5hy586f4FZuynH8gZgv3FeHxAvZcP5ihd0hB5fJDtoxw8lYeDQ5Z77AMyZl7Hoxey4pXMRt4pOeReOUPhhKw2ksE/RGl2sUuk8kUgsgIgiCIvlIZO9XQN8wO02WUjBnWbflH13+Xjh3Rb08To+OyFKrOBUFEEmJjg+qab047pHdYIaPZKePVRLZLWV2L9l3KuKusibvYfEfzOfTAU10Jh+kyGnZsQs2SeSgZPaTfYlbFlB+xnRrTfgSH6TKEirJu5xcbG1TjDCTxtV/IXvDXf8F+Hqv36x1VUGnmZLyznRWqKVuo75y778Wb61jx6s11HM7ep3PpL4YUsPwhOTmZBCyCIIgwReJ5lT+UEW+YJUcb6lfF97qoGEiLWSWyIKje66C3kyeIEOIr+ypc/fyCQUGFyCzGpm3XvlRa9jTAef6bHWIBl/7HkIU6zecJF8TGBjhvZaNx/y7Uxi9Slad2m4015t8YUaVl7590liCOeBFVc6fDvmENWtNPwm21QBZFOK5fZcYonzxG78MPe8SGLOY8c5f/FjLfvUgYKSRfEphrfcUpt94hGYrz+V7EbGDFq9fXcjhtJvGqLxhKwIqPj0dUVBTS03vvqNHug2WxdN8diiAIgtAHPs/M3jBPG6d3SAHB55m77W5VPGrQgO/mVDFjAnNOnLey9Q6JIDTBV7OGgSZYp+expUWfpfWtA6E/SK33WL+hrH/UfI5wR3K0gc8zozntEOoSlqJixgTVZ694+M/RdvxrHefJcfxrKB72824FL+uQ51WdM21rV+p9qGGPp4htKOC+N1bvkEJCjlVUZQ6V2rTPtoxELjzwYpzCCH/UVxxO5pJ41VcMJWCZTKaO7oM9CVPt2VexsbEhjI4gCILwl4aUbRF3wywLAhq2rlctKBpS/OsCFcnY1q6kc0JEJMoMzIGWfQUAWy+zWRk7r2pv4C7WnWQEA9ftlzSfw4jIggCXpRAtZ9Jg37AGlbMmoXnfN5lzVRrzb30qQ2zLPK/3YYU9Sj82T+kmvUMKCaIEfLDfxVzvaTnaX++RxqWHXry9mRWvRiZyOH6XxKv+YCgBC+gsI4yOjkZ8fDzS09NhMplgMpmQkpLS8XcqHyQIgghfqhfOjtgbZpelsCPjyDrsBYiNDXqHpDut6SeZ97tmyTy9QyKIgPGVfTUQmzV8ksouaIPhi+MpWacwJ5+s+RyRguv2YOZc1SeMVGVZ9bR5amv0PoSwRmoxw3n+TzvLBy98G1LbA73DChn7r3uY633xEe0zLiOJyw+9mLCZLRuMXs0h9Q4Jf/3FcAKWzWZDXFxch0jla4uOjkZqqrE6kxAEQQwUZFFUdV6KtBtmWRTRdCgFDTsGxlPZ3nBbLWyWyugheodEEAGjzL4qmzh6QDZrmLyVzSworNa+pEgonMeIMoJlqeZzRApC/lQ2O6hiBwDAU1sDx/WraNy9BbVLF6J07Ai1h9b4UTpHH/54Slkx1ZUzXO+QQkphtYTo1V2bNjjxoGLgfe/5Q1ahF5O2sN+Pw1ZxOHKbxKtAMJyA1Y7JZEJ8fDxiYmI6hKvY2FgkJyf71aWQIAiC0AfqSjfwkEVR1aXNa6vXOyyC6DdCRRllXwGoapIwaHnn4uy1JA5tLlnzeVzmNxnRwFuxU/M5IgXP06UKse+zbl8rtjSDy7mJpqP7UbdsCZV3+4Fb8VkUilboHVLI+fSYmxFl9lwbWGXT/mB67MWUbax4NSSBw6GbJF4FimEFLIIgCMKYNKceYBZ99avj9Q6JCAHVcXPYstFLGXqHRBD9pj5xOfN5rl4wG1Jri95hhZzbClPn9/cGp5yIv/4cIxqI9sygzBMJeCu2K8otp+kdUsQgOYvAZX6vy/n9A0hN1/UOK+SczGUbN8xJ4eH2aC9cG5XrFhHTtrPi1csrnDhwg8QrLSABiyAIgggpdSs+ZTt2HT+sd0hECLBvWcsauVN5JWFQnHduoHjEb9nsq3Mn9Q5LF47dYf1wlp9yaz+J7AGX+deMKCM5qct4d4i282yJ252heocUMXgrd7Pn9uYLeoekC7wgY+hKJ3PtUxnhM8obJLyxjvW8ilrmxDHyvNIMErAIgiCIkCF7PSifNpZZ+PH59/QOiwgBrRlnWCP3T8jInTAmdQrvq+qP3ofkdOgdli4knWc7EB65pf0iTeasjGjAXfwryCIZR3eH1FbAnC/e9BO9Q4oY3Ap/MeHxIr1D0o0vTrBlhFO38cjI9/xf9u40PIrrzBu+J3GeZCbOM872TibxTJInTibJJJNkJomdiZ04HWxjW8a7ZRMvWN6wjYyxwbLBeBFmR8hsbgzGIGQDQuwgISFANAgkkBohhIBG+y61dqmra6//+8GR4HRpV1dXVff9u676grqr7m5Vl6h/n3MfKMFvgWcbA4VXa7MpvAomywZYV64mOJaNViIkhBDr4C+cC2h6fD9UP2d2WSQEhIts77Oqx+6DyvvNLouQEfGdOIryu/4U0Ptqr9llmeaFT9hpMrmXgr8Codp6mB31kvO7oB8jnGhSB7iMa65YJe9aaHJkBqzBpAnN4LJ/MHxCYgAAIABJREFUwk5l9aabXZZpci/JuqDGMdeHB5dxSMmV0GNALzwrGyi8WpVF/cGCjQIsQgghIdO1bwdz49cYH7nfXkYaVeBR9fj9zO+fv3DO7LIIuUwbOnwJnALd8NZr0ITIHQ1012L2hq2tJ/g3rXJdMtvTKT8q6McIN9zB65j3TONrzS7J9pSWLHYkYNZ3zC7JVIqKfgOb3m1CAodVWSIaO8N/SBaFV6Fl2QDL7XbD5XKNeaMVCQkhxDq8Hyxgbv7aN603uyQSQg2zp7MjV9J3m10SIX2E04/An309xEtz+r3h7zl6GKUBKw92H9xvQqXWUNeuMjdr9yUaM5pWvDSHnbZV8oohxwkn/Imb2JFCbcfMLsn2xHNT2PPwLDXHL21SMW+3gFvn9x9i9TYvn7NTQGlTeAZZFF6FnmUDLEIIIeGnZspTzM0fd+qE2SWREGr7xMn8/lucH5hdEiEAALlpL3Nz6ku7GvzJ8ZAbUgGVBzQNjXNmsiNI342DJkdub5PDJewUojdTDGjgDkA4M4n53UgViYYcJ5wIhY8x75lcl2x2SbYXOKpNborcqcOBSuoUrM0WMWm1f8Ag67b5Pry3Q8DBYhl+MTymF56pVjEtmde9VudBEXzk/mkwHAVYhBBCQkKsLEfp+D/23fxVPHwn5LYWs8siIdR9KINtfh0Xa3ZJhECTe8Ad+gEbYDFNw78FX+b9qIz+JTv66vABs0s31cZjYkhGHASOJqLgYGiS5y12tNClOWaXZGtqVyF7Tci45vNgmzCqW1VsPiHhpQ0DB1mOuT5M38RjZ74Eb7d9g6ziWhWvfqp/nauyRHDGZPnk72wbYNEUQkIIsZfurP1s75iZNA0k0ojlpcw5UPHwXVC6Os0ui0S4wKlBg20d676K+mk/ROPcVwHNvjdfwTBvN7sK2R538Bu4A/qRL2p3sSHHCSdS9Vqa7hZEgYGg4H7Q7JIsra1Hw97TMuI260cnXblNXudHco6EimZ7TS88V6tg+mf617YiU0Q35ZqGs12AlZqaiqioKGriTgghNtO6ehkTXrR94jS7JBJqmoaqmGi2kfvZ02ZXRSKY0p4LX9rVuubMQ4dZ/wdC4WNQWrPNfgmmmRywAuHpSiX4B1F53XtPI1+GFthwnM8bZ3ZJtuY/+muakjkKkgJkl8iYs5PHHQsHbvj+2Id+fJgl4myN9YOs8/Vqv8HcsgwRnf7I/lIjVGwVYLlcLiacio2NHXJzu91ml00IIQRA3fSXmOCix3XQ7JKICRrj2T5Cnbu3mV0SiVSaDP+RnzI3pv4jPwVUHmpnPsRzU8Bl/vOQYRZ36AcDNn4PV609GqKWXL4hvXMRB29X8G8+1Z4LtPLbKKi+Uva8zr7e7JJsS+Uqdf3xNJHaH4zUqXIFifsFPDTIyoX3JHBYvE/E8UsGhOFBcLFBxZtb9OHV0nQR7T4Kr0LFVgFWfHw8HA4H4uLiaGogIYTYiNzUiPJ7x/WFFuUT/gKpPnJu9shlbckfMwGWd9lCs0siEUryvBPQ1+ZrkBu2MI/pzliPuld+iNbEb6BnxxcHD7Iyvw7h9COQa9dDExpMelWhcaZaYW7gnvvYb8hxlKYd7Eiik7cacpxwo4mt4Pb/0xV93L4JTTFmlchwJ1UksOdg/j1ml2Rr5+sVfJwtYdJHA/fJGjfPh7e38cgokuATrBEMlTapmLVV0NW6JE1Aa481aowUtgqwYmNj4XA4aFQVIYTYjC/nCBNa1E573uySiEl8x7LpXCCmU5rTwR38Htsn6Pw05jEq50P9m1P7ztXqJ36O9vW3wJ9zw5CjsvxH/wvi+elQWrJMeoXG2lfIrkA4Z6cxXYulikT2d1T0tCHHCUf+7J+wvcN8HrNLsiWh4D52FczyxWaXFBZqWlVsyZUwZYiG79OS/dh+SkJjh3nTC8uaVMzepg+vFu0V4O2i8CrUbBVgxcXFweFw0OgrQgixmbYNa5jQomVVgtklEZOINVUou3I1yvtuhdJK0zFICEnt4AvuZwOn43+A2n2OeVhX2i7mulV+9y3gTh6HJnVArt8C4cxT8AeEYLot7YvgT90JqXIZVN9Fk15w8K0+xK5AuN5lzAqEQsk0Njy49J4hxwlHfJ6Dee+UlkNml2Q7as8FcAe+fcXn+UtQ2nPNLiustPs+b/j+Rj9T8wJHeW44KqK0KbRBVoVXxTvb9LUt2COgsZPCKzPYKsBKTU2Fw+FAenq62aUQQggZgYa3XmOXn8/cZ3ZJxEQ1kx9nzgeuIM/skkgEEcsWBoRMX4Bcs455jNLVifrXpzDnaXPCXN2+1O5iSOVLwOfdOvSorMM/gFj8PJTGHYDNp3PN2sre0GUVG7MCIV/wANs8u3a9IccJR8KZJwLeuySzS7IduYZdzZHP/YvZJYUtSdaQfV7G+zsF3LFo4D5Zj67ksPKAiMIq4/tkVbeoeG+HPryau1tAfTuFV2axVYAFADExMYiJiaFRWIQQYhNKZwcqH51w+Ubw1hshlNFUhkjWtOBdJhjoSN1kdkkkQihtLt3UKvHsc7rHde7ZzpyjFfeNGzxo1VQozekQS6aCC2gM32+YdfwmiJfmQO04ZeCrNc6Tq9lpPxcbjBkV4T/2OxpFNErixZns6LVSfQBLBieceZK9Vnhmm11SRMivUPDBfgEPLR84yLp7CYcFewQcu6hANSBLqm3TMGenftrgnJ0Catusv1piOLNVgJWamoqEhAQ4HA5ER0fD6XQOuXk8dJNECCFm4gpOMjeCNS88YXZJxGTtWzYy50TT4jlml0QigSpAKHycHVFx9FdQO9kQSW5rRd2rk9nRV4kLhn8YfxXkmjUQ3A+Ay7hmiMbv34Bw+lHItRugCY3BfsWGqG1TmRu6Bz/gwBnRaFkVwGX9S0Afp9LgHydMSVUfsuFL8Qtml2QrGl8Pf/aP2ADVm2l2WRHlQr2KdUckPDVIw3fHXB/eShWQfkZGNx+c49a3a5i3Wx9evbdDQHULhVdms1WA1dvEfSSby+Uyu2xCCIloHSnJbFix5H2zSyIm8+XlsI3cpzxldkkkAkiVK3UBklS5XPe4jh0p7OirB26Hv7BgVMdU23MgembDn/P7IUdl8Ud/BfH8DCgtB8f6Ug2VW8quQDgtOUh3jQE03yU27Mv6DjTVmF5b4Uhu2hOwet7dZpdkK3JDCjtq8tj/AKoxq22SwdW2fd7wPTZp8D5ZUzfy2JonjWl6X0OHigV79OHVO9t4VHgpvLICWwVYqampwxp1RSOwCCHEOprmzmZuBjt3bTW7JGIyuakR5RP+0ndOlN31Z0gNdWaXRcKY0pEP/9FfMzekQuHfoCnsDansbUbd1GeZa5Z3xZIxH1+T2iHXb4ZwZhL8B787ROP3q8GfugtS5XJLrhy3NU9ibuwS0oxZgVBpPcgGCDm/N+Q44UrtPB0QwPzG7JJsRTwXy45gK5lqdkkRr8OnYV+hjDeHaPj+9Bo/Pjki4mLDyPpkNXdpWLhXH17NTuVRFuLm8WRgtgqwCCGE2Ismiqh66mHmZpA/V2R2WcQCamOfZs4L34mjZpdEwphYPJm9mc++Hkprtu5xHds2MedlZfRd8J8tDGotavdZSOWLweeNG0bj9x9CLJ4MpWmnZUZ/LE1nVyDcmicZchypZh0bOLofMuQ44UoTvfClf/nyCLYD3wZUY8LGcKPJPfAf+w3bBL8h1eyyyN9JioYj52XM3SXgzkEavkev4LAsQ4C7cuggq6Vbw+J9+vBqZgqPS40UXlmJrQIsGk1FCCH2wpecZW4GqyY9BJW3xk0YMVdzwlzm3GjftMHskkiYkmvXw5d2NTt1sEzf00pqrEfNlKfY0VcfJhpXmKZAaU6DeO5lcNn/MXSYdeJmSKXvQ+3MN66mYZiWzI5+OHHJmBUIRc877AiY868Zcpxwxh1mezhpXJnZJdmC4t0fEHj/GJrYZHZZpB8FFQo+yBDw8CAN3+9c5MO83QKOnJch95NFtfk0LE3Xh1dvbOFHPIqLGM9WAVZsbCyio6MRHx+P9PR0WomQEEIsrnP3NuZmsPH9WWaXRCyic8cWtjfavLfNLomEIbXnPPzH/xjQC+heaFKr7rGBiwtUTpwA/nxxaOrkKiFXfwSh4H5w+786eOP3A9+EUDgRcm0SNCH0N9XjF7I3eZ2cMcvJC0VPBfQrW2bIccKZ/8Sf2Sb4bUfMLskWxIuz2NF/RdSn0eraejSszZYwIWHgIMsx14fnPvbjcIkM5e9BlqIC727Xh1eTVvvR1mPMtY2Mje0CrMAm7bGxsUhKSoLb7Ta7PEIIIQGaF8Wzo2w2J5ldUkgo3v0QPe9AkzrMLsWyeM95Nix4lBoMk+ATz03R9ZdSu/RTAlW/HxUP38mcky1Gjr4ahMpVQvK8Be7gdUOOyuIOfAvi+elQu0MTtFW3sisQ3pfIGXYs/sRN7BSupr2GHStcCacfYd/D+s1ml2QL/iM/Zd+3umSzSyLD5Bc1bDspYeLKwYOs6OUctp2UKLyyIVsFWADgcrngdDoRGxuLqKgoJsyi0VmEEGItVX+7l+1/FaLRDGZSu4vBZVzz+c1l5rUUZA1AE0WU3f6/zPmhdNL7RIJHac/VrzroeUv3OE1RUP/6FOZcLLvzZiht+lFaIaXJkJv2QnA/qJsC2e8qhsdvhFTlBFRjVgUEANcFmbnRi9ti3LG4rO+wo4d6Lhh2rHAlXXyDnYZZOt/skixP9ZXqQm9N7jG7LDJCigocLpHx3Mf+QYOswO3xDym8sjrbBViB3G43kpKSEBcXpwu0YmNjqW8WIYSYRGlr1d0Qakp49xLQxBb4s6/Xj5LIvBZiySvQhEazS7SUmucfZxu55x4zuyQSLlReN4rCf+Sn/YY7gSNFS8fdgNaPlptQ9MA0sQVS+WL4Xb8YuleW6xeGhT0bXGwD91VZoiHHgcrrXpeRwVy4kqqcbIBVPNnskixPKl/MBsN548wuiYxRYZWCmVv1I60CtweXcahupYbtVmf7AOtKHo8H8fHxTJDlcrnMLosQQiJS9+EDzA1h3WsvmF2SsTQZfO4tg99cpn+FgqwrtKxYwpwjbetXm10SCROS5y3d509p0wekrUlrdOFV3SvPWTpsV9pzIRZP7hvp2e/UwoxrIDfuDPqxZ6eyN4EZRcasQKh2F7Ov5+B1hhwn3AU2I+dPjje7JMsLnLoqVTnNLokESYVXxcK9gq6PH4VX9mL7AMvtdiMhIQExMTH99saiqYSEEGKOlg8T2RENYR5OiMWThxwZoQuy+FqzyzZV597tzDnS8G6c2SWRMKB2Feqm3Innpuge17EzBWV3/Zk5B+vjXoZQZpPR+yoPqWb9oMG55HkL0IK3SuDjH7LTcS42GHPDJzfuZIOXEzcZcpxwp/Zc0I9CJAPSxBbdtSPS/06Ho8CG7xRe2YstA6z09HTdSCuHw4G4uDikpqZSaEUIIRZQ9+pkdnrYsWyzSzJM4DQN376rwOfeAtHzDrgD3xo4yEq7GsKZSVB9pWa/BFPwxWeYc6T6qYehycG72SYRSJPBH79RN3onsIdN98EMVD56N3P+1bw4Cf7CfJMKHxvVVwqh8LH+e2OdHA9NbBnzMfyiphu1IBr0cZUqEpnXIJyZZMyBwpwm9+hG5pGBSdVr2cDv2G/NLokYqLfhO4VX9mKrACshIYEJrKKioqhpOyGEWJDUUIfyCY6+G8OKe8dBaqgzuyxDKC1Zum9s/dnXX75hVHlIFYm6hsQUZAFqTw8qHoliQgSh1CajX4glBfav8e3Tr17HnTqB6mcnMudd1RMPoMd1yKSqg0eqXNFvw3fu0A/6XX1xJE5XKkx4NfkTf5Cq1gtcPVK8NMewY4W7wC9RghFmhiuh4F467wixOFsFWLGxsUx4RaOtCCHEmnqOHo6I/ldKy0H4j/46YIrGz6E0p+seq3IVnzdhzrlh4L41mV+HcPZZKC2ZJrwac9S/MZU5V7qz9O8dIcOhtGaDO8wuohDYtJo/X6wbHVpx3zh07gt+vyizyA0p4I//QXd98R/+f5AqR9+cfo+bXYFw3m4hiFWzhIL72BCydoNhxwp3/ImbA3rBHTW7JEvS/NXgDv07+161Hja7LEJIAFsFWG63G06nc8B+V7TiICGEWEPrJ07mBrHF+YHZJQWd1lMC/tQdAQHUNyDXfjL48/w1kCsSwR//48AjsjK+BqHoKSjetBC9GvO0rF7G9kpbu9LskogdqbxuCp3/6K+hdFyeEijVVqPxnThd0/aOLRtNLNwYSnsuhNPR/Y72FM9Ph8bXj3ifqw6wKxBuPGZMA3cA8B/7HwoSgkQ4/SgbBtZvMrskS1LqP2OvHzk3AKpx5zghZHRsFWBdyePxICkpCXFxcUyYFR0djYSEBLjdbrNLJISQiNUw61XmBrHrQHgFMZrUBuHMU7qbQ7F07vD3ITRAqlwOPvfPAwdZ+/8RQuHjUJp2G/hqzNWduY9t5D7rVbNLIjYkV67QNzCvvByGKp0daE6YqwuvWteuBDTNxMqNo/H1EC/M6HdKoeB+GGpH7oj292YKzwRYh0sMaoCl+sEd+DZTr+orM+ZYEUA8P4P9XJQvMrskSxLOsguxiOenm10SIaQftg2wruT1evtt7B4VFUVBFiGEhJjc3obK6Lsu3yTe/r8QK8Lr5kO6OFMfXp2LBVRxxPvSRC+kqg/hz3UM0iPrSxBOPwq5YZsBr8Zc/MUSJlCo/Ns9UDnO7LKIjagdp+A/+is2oCl8HFD/PsVN09Dy0XJdeNWcMBdqd5e5xYeAVLkC/uwf6acU5twIpSFlWPtQVeCxDzkmwLrUqBhSr+a7yI5sPfjdoK6kGGmkimUBf6teNrsky9GkDvhdv2BH/TXtMrssQkg/wiLAAj5fmTAhIUE3vdDlcpldGiGERBQuP5e5Sax96SmzSwoqqXI5fOn/J2A0w0NQ/VVj3HE75Oo14PNuGzjI2vcPENwPQa7fAmjG3DyGmiYIqHrifuac4c8Xm10WsRHh7HNsMJP9E6htl///175pgy68ang3DlJ9rYlVh5bStBt87l/0ffcOfhdS2aIhA6LqVpUJr6JX+MEbNLtK8WbqgjYyenLjdvbvVcH9ZpdkOUrzXvZzceRn0MRWs8sihPTDtgGWy+WC0+lkGrv3bjExMUhISKDwihBCTNC+OYkd5bB0ntklBY3csBX+w99nb66O3wS1Iy9ox9DkLsi1n4A/decgQdZVEArug1z36eVRJjbW8PYMdsppevhOmSTBJdd+At++L7AjTMoW9v28a98OVNw7jjm/6qe/CP5CiYlVm0PtKoRw5sn+ryfnpkDjygd8bo6HbeD+2me8YXVK1Wt10x3J6CkdJ5n3k8/5vdklWY54/nX2GnL2ObNLIoQMwFYBVmpqar+BVVRUFOLi4pCamkqN3AkhxGSNc2YyN4ude7abXVJQqO3HdCsI+rOvN2yagaZwkOs2gs+fMHiQlX/35yt0KT5D6giF1nUBTf9XLTW7JGIDak8J+OP/y96cF9wPTWoDAPS4DqLysfuYc6vm+cfAnTphcuXm0aQ2iJ7Z4DK+pruW8PkToLZm9/u8LbkSE2Al7jcuOBc9s6kXURCpfD0T8voPfheAanZZ1qGp8AdcR+S68FvYgZBwYasA68rwikZZEUKI9ai8H9WTHmJuGIUwmA6m+krB598T0GD9q5CqnCE4uAi57jMIBfcPHmSdugNSzcfQ5E7jawqy7sOZzDlTN+Mls0siNiCWTAuYDvc9KN50AADnPoWaF55k+6s9OgE9hzNNrtoa5Jq18Lv+U98X6+ivIdcl6R6/eJ/ABFjbThnXkypwlJhUudywY0UK/yF25PCYp7yHEbXNpbuOaFyF2WURQgZgqwDL6XTSKCtCCLEwf/EZ5oaxOiYamjjyxuZWosk9EIsn6270JM87IS5EhdyQAuH0w/ClfWHAIIs/eSuk6tXQJPv07xArytig4eE7oXR2mF0WsTC5fgt8AaOIpEvvAACESxdRHxfLnFNlUbegc3equUVbjOLNBH/qDn1frMxvQLwUDyg9fY99eSO7AmFemXE9+AJ7dcnUTHvM+BN/ZN5TpS3H7JIsQyx9n/0y6PQjZpdECBmErQIsQggh1ta5aytz09g0722zSxoz6dK7+tFOZ5+DJnebVpPcuB386UfBBTSTZ4Ks3L9AqlwJTWgyrc5h0zRUP/0Ic+74z9AqwqR/mr8K/rxxAcHt7dD4WshNDbppzKXjbkBb8jqzy7YktecCxLPP9z+qs+gZqD0l6OY13P/B5RUIx83zoa7duClogSsmqp2nDTtWpBBOR7OhYP0Ws0uyDP7kePa9qVppdkmEkEHYNsDyer1IT0+H0+ns25KSkuB20394CSHELM1L3mduGttTks0uaUykqtW6XjF8/gRovktmlwbg85XFhMLHwe3/p4GDrBM3Q6r4ABpfZ3a5gwoMHTp2bTW7JGJRkuct9jzPvBZyQypUXw+aP1ioC69aPkyEJhu0ZF4Y0BQOUulccAe+rb9+5N2GygvpzOirSas542oRGuBLu/ryaLCMa2g1uCAQz7/GjlYsX2J2SZagdhXCt/+ay+9Nxtegdp0xuyxCyCBsGWClpqYiKipK18y9d4uNjYXX6zW7TEIIiTg1kx9nbhw59ymzSxo1pWk3/Nk/Zm/mcn4Ppc16vReV5jQIZ57STalietvk3AipfAk0i/Y+aUtex5w73g8WDv0kEnGU5r3gsr7Tb5PvwMUASsfdgOZF8VDaKAAZDrkuGf5j/6O7drRk/gcWrV7eF2DNTjWugbvSnstet1w/N+xYkUSqSGQ/MyWvmF2SJchVKwJ6Sd5pdkmEkCHYLsBKTU3tC6qio6MRFxcHp9OJhIQEpsl7VFQUhViEEBJCQpmH7WM08R6oXfZrKA4AasdJ+E/cHNDY9d8gN6SYXdqglJZMCGefBZf59YGDrGO/hVS2ABpXZna5DF/OEbaR+yu0jDlhaaJXt5gCf+JmaL6L6Ej9DKW3/YE5hxpmvwaxipoxj4TS5oJQcJ/uutG255+w/pMZuHdhNT46bFxfQ7khJWBq6HjDjhVJ5IZUNqhxP2h2SZYQOLVSKptndkmEkCHYKsDyeDx9AVVSkn6FlN7HxMTEwOFwID4+PsQVEkJI5OrK2Btw82jPpc9Vf/XnjdKvvIFL+xLkymVmlzZsSstBiMUv9DslqC/IOvprSKXvQ/NdNLtcAIBYW42y8Tf1nT/l946D7G02uyxiIWLpPP3nsi4JXfv3oOKB25nrT+3UZ+EvpqlAo6FylRBLpvZ73diX/AiO5hs3slYqX6zrN0jGLnBkG3/8RrNLMp3GlYPL+i7bb63tqNllEUKGYKsAKyEhAQ6HA07n4MuWe71eREdHw+Fw0CgsQggJEe/KJWzT5KS1Zpc0cpoE8dzLups28cIbZlc2KkrrEYjnYsFl/evAQZbrF5AuvQut55zZ5aLmhSfYKaj5uWaXRCxCaT2sa+4tFL8AX84RVD/1sG71U1/uMbNLtjdNhVSeAP+hf9NPKcz+E5SmnYYcVjwXy46IKX3fkONEGpWvZa/7B68zuyTTyXVJ7Hty/I8ANLPLIoQMwVYBVu8UweGEUr1hl8tlvV4lhBASjuqmPc/cRPqO2+/6qxvhse8qCGcmQRNbzC5tTJT2HAglr/R7M9o3RfLITyF63oLSVWhanc0L32Mbuad+ZlotxEIUDkLhxICpsP8Nf8Em1L78DHPOVDx0B7oz08yuOGy0lm+FO/VG/fXi0A8gVXwQ9OMJAVNE5bqNQT9GpOIOXse8txpfa3ZJphLPPhvwRVWc2SURQobBlgHWcDidTgqwCCEkRMS6GpTffcvl6V/33QqpqdHsskZErl0P7sA3A/qv3A61u9js0oJG7ciDeH46/Id/OHCQdfh6iBfegNKRH/L62rdsZMKIpkXUCoAAUuUy3XnKu+NRP3Mac76Ujb8JHds2mV1uWCmoUPB84hGkJz+kv16kfQFiyatBDUL8x37DHENpPRK0fUc6fw4bRKodkTvCVRNb4D/yM/Zca95ndlmEkGGwVYAVHx8Ph8OB9PT0IR/b2wfL4/GEoDJCCIlsPa6DzI1k/YwpZpc0ImrPBXAZ17BBTua1UH2lZpdmCE1ohFjyCnzpXxkwyPKlfwVSRWJI6/KdPM6cRzUvTgrp8Yn1aEIjuMxrA/r33Iam+e/oVhxsXb/a7HLDzq4CGY65Ptw6rxOb1r/U77WCP35j0EIsX9rV7Cghm49+tRKh4F52dFujMdNA7UBpyWL/3h/4ltklEUKGyVYBlsvl6lt9cLBgqnf0VWxsbAirI4SQyNW67kPmRrJltX0anqtdheDzxrH/mc36F8i1Y5u64het30tD7ToD8eJb8B/5af+jsbK+C7U9dL2E5OZGlE9wXB7Jd9efINXXhez4xHoCp/n4D/8EbR+/pAuvvCsWQ/X7zS437CzPFOGY6+vbThxeBn/2j/W99HJ+D7l+bKPf1J4S9vpz8HuApgTplRCh5BU2wArxFxRWIp5/jZ0+eO5Fs0sihAyTrQIs4PI0wqioKMTHxyM9PR0ulwsulwtJSUl9P6fpg4QQEjr1b05lbia7D2aYXdLwaLIuvPLtuwpS5Yox7batR8Ok1X7kXpKDVKixNKkDoucd3UiX3h5goRTY08iOvdRIcMiNO3XnY2fKo7rwqmnubMjN9pqybBdTN/JMgJXjkaF2F8OffX0/UwqvHtOoTaU1mw3Fjv46iK+ESBWJbGhT8orZJZmGO/QDGo1GiE3ZLsDyer2Ii4vrC6n626KiopCammp2qYQQEhHkthZUPnzn5T40d9wMsarC7LKGRSyerLsJE88+M6Z99oZXjrk+TFzJ2WIkVi9N6vh8amHATWkop1I2L53Hrmb52SchOzaxDk3q0DWd9u39McruvpmdrvzGVAhl1C7CKBMSOCbAauxUAXz+++E02pHiAAAgAElEQVRPju935KZQ+Bg0uWfEx5Kq17L7cT8Y7JcT0QIDYaHgXrNLMoXaVaibLg+VN7ssQsgw2S7A6uVyuRAfH4/o6Oi+4Co2NhZOp3NYqxQSQggJDl3foikxZpc0LFJFAnz7/oH9D/3pR6Hx9aPe55XhVe+2PFMMYtXG04Qm+HNvYd+Xs8+G7PgdO1J0o2tI5BHOTWWnk6V9G/WvsiOval56Cv7CArNLDVvebo25lt21mGN+rkkdkDzvgMv8Z31frFNRUFsPjeh40sVZ7JcJF14P5suJeEpbDvs7OvFHs0syhXTpvYDA9W9ml0QIGQHbBliEEEKsoX3TerYXzQcLzS5pSHLdZ+AOfpf9z3zuX6B2uke9z/7Cq96tsMpefVykKid7Q5rxf6E0D72ASjD4C/OZ86n62YkhOS6xDrl+s25RBe/iXzLnRdWTD6Dn6GGzSw1ruZdk5jo2ZUP/o1TkmnXwu36p74t19L8g1Qx/BKVw5nF2KnfVymC9FAJA46vZ38+h75tdkin4vFsDzjOn2SURQkaAAixCCCFj0hj/JnNj2bXP2r0k1NbD8B/7b/Y/8kd+BnkMS2j7RQ1Pr+k/vOqdSijaox0WAECT2sHn3RbQC+vJkBxbbm9DxQO3Xz6nbr0RYmV5SI5NzKdxFeDz/sqcex0b/h0V9/6m75youO9WdKXtMrvUsLfpuDjs0aRKSxaEU3fpF4LIvBai511A7hryeHzun5nnKk17gvlyCNSAL26+MKYRx3akdOQzq+9ymV+H1nPO7LIIISNguwDL7XYjKSkJTqeT2VJTU2nqICGEhJjq51D1xP1MgMVfKDG7rAGpPefBn7wzYHTRtZBrPh71Pv2ipmt03N+2+pC9phLKNet0fULkptCEBnXTX2TOqZ4jB0NyXGI+8eJM5rzr2fUV1E3+MXM+dKQkm11mRJizU2CuYTvzpUEfr/o8EItf6L8vVlEM1O7iQZ/vP/xD5jlq15lgvhwCwJ/ze/Y97jhpdkkhFdjIns+/2+ySCCEjZJsAKz09nel3NdAWHx9PQRYhhISI/+xpdrrXMxOhydYcaqRJ7RCLntbdWEml7496nwOFV1M38rrl52+d70NJnX2mEmqKD/ypKF2PsFBoWZnANnLf8FFIjkvMpTTvAXfg/2POuaZ3/5U5F1rX0rSyUAkcVXq2Zujrl6bwkMrmg8v6F31frLxxULxp/T+PrwWX9sUrvlj4GjSpPdgvKeLxBfezo9wat5tdUkgJ7gfYv/9l1m95QAhh2SLAio+PZ0Kq2NhY3RYVFcWsQuh2j76PCSGEkOHp2LGFublsXvCu2SUNSAxoEOzbdxWE4pdGvfrQYOGVX9QgytD1xJq02m+rqYRyXXLAe/YFyA1bDT9u594dzHnV8E6c4cck5tLEZgj5E5jzre2jr6HioV9dvr4snQele+ipaGTsFBW4dT57bevhh7+iqlz/Gfic3+n7YmX/BFLVh7rHq+3H2ce5fhHMl0P+Tjz3MhvgVC4zu6SQUX0eJljl0r4Ipf242WURQkbI8gFWUlJSXzA11AqDLpcLMTExcDgciI6OppFYhBBisKZF77FTe1I3mV1Sv6TKFeD2f4UNrwoegMpVjGp/tW0q5u4SdOHVu9t5VLWofY9zXZBxTwL7mI+zbTSVUJN039jzBQ9A04xN4fznigIadj8IyINPXyL2JpXOZacO7v4C6mJ/dDnEfO8NSPV1ZpcZMc7Vqsx16+k1/hHvQ2k7phvx4tt3Fbj9X4F44Q1oYnPfY+X6zex15uQdwXw55O+kskXM+yxemGF2SSETOC2ez/2z2SURQkbB0gGW1+vtG1nlcrmG/ZzeEMvppFUlCCHEMKqKmucfY4IGKy5pr7TnMk1bffuuApf1HWhC46j219ChYt5ufXj1zjYBFc2q7vFrDrNTCe9P5HDson2GYSmt2bobUMW739Bjqr4eVD46gTm3hEsXDT0mMY/qK9V9Rr2Lvt33u6+b/iKEi9btrReO9p+RA65voxupCk2GePaZfvti8Xnj+q7DUvliNlg5+0wQXw3pJTeksl/kuB80u6SQEQofY0efed4yuyRCyChYOsBKTU3t62s1Eh6Pp28UFiGEEGPwngtMwFD5t3uhdHebXRZDExrBZX2HDa8yroHamT+q/TV1aliwRx9ezU7lUdZPeAUA9e0qXvuUnUr4xhYezV39P96K+Nxb2Ok9R39t+DEbZr7CnF/dB/rvnUPsL/D86k69GuV3/w9Kx92AmucfB5efa3aJEWdtthjUkaNS9VpdSOnbdxW4g9dB7cyHWDyZDbBK5wfplZArqZ357LX82G/NLik0VB5cxjXsFzHtdF0hxI4sHWD19r4a7uirK/WOwvJ4PAZURgghpCt9t6X7FGlyD/zHfqu7YZLrRreCWXOXisX7RF14NTOFx6XGwcOo7PMyopawz1vvss9UQqU9V/8+Nu409JgtHy1nzq+WNSsMPR4xh1S9Vndu1b50/eeh+MR70H040+wSI9Lb29j+fhlFYx81qnbmgzt4nX40VtrVun+X6zcH4VWQQJrYwgaIB75ldkkhobRk6YJTQog9WTrAio2NhcPhGFUvq7GEX4QQQobmXb6YCRjak9eZXRJDOP2I7kZptFMGWns0LEnTj7x6M4WHp2F4I6mcB9nnP7iMw3GPfaYSCgX3hnQUVnfmPjYgnTnN0OOR0NP4WnCZ17KN21dci9JxN6D87lvQuXub2SVGrJiAFQhL6oIzYlQTGsHnjet3SuGV22hHyZKhBY5E0uQes0synG6EH01RJcS2bBFgjYbT6aQAixBCDFT78jNMwOA7cczskvqIl+boboiEgntHta92n4al6frwKm4zj/P1w7+pq23TMC2Z143eausZ/speZlK7CvWBYM16w44nXAqYojrxHqicz7DjkdAT3A+yjdt3fhEV9/3m80D800/MLi9iNXSozAqE9y71ocsfxOuUJkM8P33QAEsTW4J3PMLwu37BhoXdxWaXZLjAEX5G93EkhBiHAixCCCEjJtZUofyuP/eFCxUP3A65pXnoJ4aA3LhTdzPkd/1iVN8yd3AalmXopw1O/8yPc7XKiPd38JyCOxdxzL6SjtpnKmFg4ODPvh4waEVCVRRR9cQDTIjFnysy5Fgk9AKbSfv2XYX6137w+XRR5wfQaNVJ05wqV5hrVGzSKBu4D0FuSNWNBvLtuwpc5rWGHI98TsiPiqgwJ7DvF5dxDaAac04TQoxniwDL6XSOeOt9LgVYhBASfN2HDzDBQn3cy2aXBODzUUKBN0Rc1negcpUj3le3X8PyTP3Iq9c+41FcO/rpNKsOsIHYw8s55JWNPAwzg+orhS/t6pCNwmp453XmPOtK22XYsUjoaFKHbnGFjo+vQem4G9C06D0o7W1mlxjRtp+SmGvUwr2CYcdSu4vhz74+MhuLmyRwOp1UFd6rtkuet9jR2KcfMbskQsgY2CLAGstGARYhhARf69qVTLDQumal2SV9vuLgoR/omgMrbSOf2ugTgJUH9COvpiXzOFM9trCpulXDyxvZqYRvpfLo4OwxlVA4M4kNCA/9wLBvs9vWr2Ybua9KMOQ4JLQCz6GeXV9A5UP/hYbZ0yFWV5pdXsQLHHW66YSxo+E0uYcZFUQBg7HE0vlsgHXxDbNLMlTglMnRLuRCCLEGSwdYCQkJiI2NHdPmdrvNfhmEEBJ26uNeZoKFnuwD5hakyeBP3KTv0VS9dsS74kQNzoP68GrqRh6nK4MzUirzrIzxC9mphJ/m2GPKVL+jsCoSDTlW4Ei/uukvGXIcEjpKa7buc9ow8zrUvfIcTRG1iBmb2ID96MXQLDYhet4Z02IbZHjk+s0RMyJJ9ZXqvtTSpA6zyyKEjIGlAywCZGdnIy8vb9iPTUlJQUpKCjIyMlBWVjbkc8rKyrBr166+5xl5LEJIeJBbvKh44Pa+UKHszj9BrKkytSbx7DO6m2Kx5JUR70eQgNX9hFexSTzcQQqveq3IZI/zyAoOp8rtMZVQPDdFN03TiFFYYmUZE2BVPDgeSifdfNiWyqMnPWDq4Pp/QvUz0ZZaBCKSCTIQvYIN1ytbQjc6VG7aC7lxZ8iOF4mU9lzmM8gfv9HskgwjVSSyrzVvnNklEULGiAIsC8rOzsa6deswa9YszJgxAykpKYM+vqioCPHx8ZgxY4ZuS04eeJhscnJyv8+Jj49HUVH/34KO9liEkPDhyz3GhAq1U81djloqW6BfcbDwCWiid2T7UYA1h/Xh1Uvr/YYESxXNKqZsYEc6vLOND+5qXwZR2nPhP8xO15TK5hlyrOpnJjLnm7+wwJDjEOP5j8Yw50xX6tWon/4/6D6QZnZp5O9Km9gG7hNXcZBH3/KPWJDKlbE9xw7/yOySDCPk38P+nSqnaeiE2B0FWBZyZWh15TZYgNXS0tL3nMTExL4RW8nJyYMGYCkpKZgxYwZmzZrVN/IqIyMDiYmJff/e0tISlGMRQsJLW/I6JlDwrlhsWi1y7QZwB77NfsN68jao3WdHth8FWHdE0oVXL6znkVdq3Kio/UUyblvAjnYwut9MsIjnX2dvgo7+CprvQtCP0zT3LeZ869xJf2fsSChajZ6d/8icM83x16Fj+2azSyNXyD4vM9ejuC20Wlu40VSB+bvJpX95xF/42IHaXQJf5jeY16l2njK7LELIGFGAZSG9wdG6deuQnZ3dFyYNFgr1BlELFizQ/Sw7O7tvn1e6MojKzs7WPW/BggWYMWMGdu1iV3sazbEIIeFHtzJc+m5T6lBaMuF3/TIgRPkvKN7MEe1H04BPjuhHXj2/zo9cA8OrXoENkyeu4uCusP5UQrXTDX/2T9hvty+9G/TjtH36CXO+NSfOD/oxiLGk+mJ0bmLPlfbV/xftG+eYXRoJkJzDBvkrD4hml0QM4D/6G+bzqHadNrukoJOrPwqYPvhXs0sihAQBBVgWEhgmDSfA6g2bMjIy+v1573S/K/fdGzbFx8f3+5yMjIx+g6rRHIsQEl7Unm5UPXYfEygIl4I/6mbIOrqKwJ+8je3DdODbkGuTRryvDUf1I6+eXetHjic0IVJpk4oX17NTCeN3COjhrT+VUPLMZgPEIz+D2h3cRty+nCNsI/epzwZ1/8RYmsCjI3k8O8131xfQ9smj0Hi/2eWRAPN2C8y1aFeBPUaEkpHh8+9mPpNK0x6zSwo6ofBxti+m5x2zSyKEBAEFWBY2nACrd5rhQE3UV61apdtH70iqdevW9fucoqKivv2O9ViEkPDiP+NmwoSa5x+Dpoa2QYomNEM484R+xcHyhSPeV9JREX+dx4ZXT6/1h2zVrV5phTL+GhCibcm1/o2j2l2sW6JcujgzqMeQ6mtRfufNfedc+T1/hextCuoxiHE6Nr2Krs1fZkdfJf2OfocWFRimB3vxCmINQvELzGdSrvrQ7JKCSvXXwn/4h2xI15JldlmEkCCgAMvChgqwysrK+g2artQbVl25j3Xr1g07GBvrsQgh4aVj2yYmwGpa9F7IaxAvvK4Lr8SSVwBtZDdan+ZIGBcQXj31kR+uC+bcsC1NZ6cSPuH0o7DK+jePUukcdhRW9o+gduYH9Rg1LzzJnHe+kyeCun9ijI4d69H6AdujrmvLv4A/F36jPcJBu0/D3UsuX4PuWMShuZM6uIcjqXQu+zc0yF88mE2u38z+Xcr5HaAKZpdFCAkCCrAsbKgAKy8vb9ih0pWjrUYzsmu0xyKEhJemBe+yDbV3bAnp8eWKRPjSvsiuOHj6Eah87Yj2s+mEhNsWsOHVk04Oh0tCO/LqSp5GFc+v8zM1vb9LACdaeyqh6vPAf+y/2Zuh89ODeoymRfHMedex9dOg7p8EX3dWOpre/bkubOZywutGOZycrVHZqdQf0xTPcCXXJrF/R888YXZJQSWeeyngS65pZpdECAkS2wZYbrcbTqezbwv8mddr/9U0ghlgJSYmDnu/wOUAKy8vb0zHIoSEEUVB9TOPMkGCvyh0jV/l+s3gDn6P/Vb1xJ9HPNpn8wkJdyzkdKOdDp4zL7zqtfc0uwKYY64PW/OsP5VQKl/I/l4O/RvU9uNB23/H1k/ZRu6L+u/hSKyBy8tBQ9xt6ExiVx30Zd4BgEb0WFVaIdsP8L3ttAJhuFJaDgU0OHeYXVLwKN3wH/0VO0WycbvZVRFCgsR2AZbX60VsbCwcDgezXfnzmJgYxMTE2D7EirQAq6CggDbaaLPwVrhrOxMieKLvgvt4TkiOff7ER2g7wI7maN//fVw8njii/SzdVoHxC7qZm7QHl7ZjzZ5Lpr+/BQUFyM8vQNyGOqa+Rz5ox9YDJabXNth2Jm8PWg+wK0LWZj8SvP1/tpE59y4++ZDpr5m2/rfC7Vtx4bmJaFnITh3s2PkdlOR+Ynp9tA28xW+qYa49czdXm14TbcZsZ/N2BPw9/XfTawrWdvH4Mva1ZXwfhaeyTK+LNtrsuFmR7QKsmJgYOBwOREVFIT4+HtHR0UyABXy+Gp7D4RhwlT27CGaAlZycPOz9ApcDrJaWljEdayTM/oDSRhttg29Fqz5gQoTz0yaH5LjFJ7ejKetm5j+k3enXoPTorBHtJ3F7Oe5YyIZXDyztwEe7S01/b6/cdh4qwWPL25g6p69vQO6p06bXNthW4XqV+R11pn8DF058FJR9nz6UhUtRt1w+/8b/Eacz95v+mmkL+D3tT8P5l59F/TS2ebJv31WoOPqq6fXRNvg2ZU0jc91Zs8da10bagredLjiOrvR/vvw3dd+XUXjqkOl1BWOrPvIUc+2pO3SP6TXRRptdNyuyVYCVmpoKh8PBjK7qHY0VqL9gy26GCppaWlpG1Vg9OTl5xE3cR3ssQkj4aE6YxwRY7ZuTDD+mJndCKHpGv+LgpZF9QbH9lIR7Ethpg4+s8CP9jDWn5+0qkHRTCbefsmatvTShAfyJP7F9R4onB23/1c9MZM4/7hQ1crea+tenoOqRX6J93VcD+tRFQ5O7zS6PDGHSarYH34V6mu4ZzgKn2aldZ8wuKSj4E+wXXnLterNLIoQEka0CrLi4ODgcDrjd7r5/GyjASkhIgMPhgMvlCmWJQTWSkVJFRUXD3kdv0LRq1ap+nzPQaKvRHIsQEj6qn3qY7X91xj30k8ZI8szWrzhY/CI0hRv2PnYVSLh3KRtePbSMQ1qh+T2vBiKrwMK9AlNzzBo/ztVa+4ZSrlrFNuzO/DqUlsyg7DswQG379JOg7JcER8f2zZ/3J5v7L+w5cOj7tHy9DdS2qfjrFdeb+xM59PDWXkCCjA1/6i7ms6o07zO7pDFT2o7Bl/YPl68/B/8Vqq/U7LIIIUFkqwCrv7BqoADL6XRGRIC1YMECzJgxAxkZGf3+PD4+nullBQDZ2dmYMWPGgFMsMzIy+u1lNZpjEULCg9LZwYQHZXfeDE0UDT2mVLUKvnS2CTRfcB80rnzY+9jjlnH/B2x49cAHHPaetvZoJgAoqVPx9Bp2RMSCPQJkxezKBiG1gs8bxwaORTFB2XXHrq3MOdj4zutB2S8ZO6HMg7I7b0bdlB+hZ9cX2N//pTlml0eGIbdUYa41UzdSA/dwJ559nh3ZXL3a7JLGTCqbz47+dD9kdkmEkCCzVYDVOwLL4/H0/dtAAVbvv185WstuhhNg7dq1qy+M6u1X1as3iJo1a5buebNmzcKMGTOwa9cu3c96g6jAn432WIQQ++s+lMGEB/VvTjX0eGpnPriMa9iRHFnfgSY0Dnsfe09LeGgZGwDdn8hht9u6I68CbT+ln0q4q8Da9csNqbpRc2pX4Zj36y8sYM7BmmcmBqFaMlZycxPqZ72Kstt+j67PvsKuRnn014Bm7fOVfG5rHnutWbxPMLskYjDx0hw2wPK8ZXZJY8afuCkglFtrdkmEkCCzVYDV2wMrLi6u79/6C7B6HxcdHR3qEoNqOAFWS0tLXxi1YMECZGdnIy8vDykpKX3/3t/ze6cR9v48Ly8P2dnZfcecNWuWLqQa7bEIIfbX8tFyJjxoXfehYcfSpA5wWd9hQ5D0r0Bpzx32PtLPyHh4OTvy6p6lHHbmW3/k1ZVEGZi/m51K+MxaP85bvDeN/+iv2W/B86PGvE+lswMVD45nzkOxsiwI1ZKxaF27EqXjbkDDjO+zn9m0q6F25ptdHhmmpensdWZLrr2ulWTk5Lpk9jpd+JjZJY2JJrbovjzR+FqzyyKEBJmtAizg8iqEcXFxSE9PZwIsl8vVtwKhw+FAamqqydWOzXB7ShUVFfWNmgrcBlsRsLeZe+AWHx8/YJ+r0R6LEGJv9a9PYYKDniMHDTuW6HlH959QuW7415ccj4xb5/t0I5cOl9hzJEhjp4q7FrNh3Myt1h4dITfu1P0OldbsMe+3bvpLzHnYffjA2Islo9Z9cD/KJzhQdtdv0Z16NTt1sOQVs8sbFlEGKrwqcjwyUnIlJO4XsXCvtT9fRnjhE3a06qkyK89VJsGgtB1jp+ifuMnsksZEql7Lvp7jN5pdEiHEALYLsDweT1+INdg2UH8nO8nIyOgbHTUcvaOhUlJSkJGRgbKyob+ZLisr6zuO0ccihNiT1NyIivtv6wsNyu++BVJdjSHH0qQOcJnXsjfC56cP+/lnaxRd2OOY68O2k/YeTbAzXz+V0HXB2oEcf/xG9mYi95Yx77NlVQLbyH29/Xu22JVQ5kHd1GdROu4GNL39vYDm/ddCkzrMLrGPogLVrSpyL8nYdlLC8kwRcVt4RC/XXyt6txyPtT9fwRZ43WzroQbu4U7ja9nP7cHrzC5pTIT8KOq/R0gEsF2ABQBerxdOpxPR0dG64ComJgbp6elml0gIIWHDd+IoExrUTXvesGNJF99ke+i4fgG1u3hYzw3X8KrXtE955nXdl8ihk7PuTaZcv1k/Cqt+85j22ZW2izkXG6iRuzkUBc1LP18Vsvrx/0TnZ19m+86UzTelrLp2fUj1+If+AUOqwbZJq/1QrD1TN2iqW1XdtYWEP03uAZf59csBVsY10KR2s8saFZWrBHfwOrb3YtsRs8sihBjAlgFWILfbbetm7YQQYmVtG9cyoYF35RJDjqN05IE7/MNRfYMa7uEV0P9Uwne3W3mqkwbB/TDbY6XgXmjK6Fc3858rYs7FqiceMHw1TKLXsSPl8vXgfbZfHX/iJmj+asOOXdeu4lSZgp35ElZliZi5VcCk1f5+pw2PdcsoCp/rx2ByPDLzuqd9SisQRgq/65ds6NN91uySRiWwnxd//A+ARtNgCQlHYRFgEUIIMU7D2zPYvkMZew05jlgyjf0P6LHfQvWVDvm8SAivetltKqHSuB2+9C+x/cxqN4x6fyrnQ+XEe5jzUbh0IYgVk6H4C/NR/dTDf18J8j/QtY3tfSVXjX2BB2+3BneFgj1uCasPiZidalxI5Zjrw+Mf+hG3hceUDewox+jlHETrfryCZoNLZF73qiwKhSMFf+oOdpRssz1nsYhnnw9oPTDD7JIIIQaxVYDldrvhcrmGvdGoLEIIGRuluwuVEyewgUHpxeAfp/UIuKx/ZachlS8e8nmRFF71sttUQqHwMTaYPHkHNLlr1PtrmDmNDVQz04JYLRmM0tGOxvg3+977lsXfYn+3p+6CJncOa19tPRoKq9iQ6uk1foxfaGxItTxTxLaTEnIvyahuVZlpgm09mu74KRGwGt+729kVCPe4w/81k88JZ59l/+5WrzG7pBHTxDb4Xf/JBulNu80uixBiEFsFWL0rDo50i4qKQnx8PLxer9kvgRBCbIU7fYoJC2omP27IccTiF/TTkIZY/vrYRRnPrNX3t0k6Gt6jB9yVCv62ig3tEvdbdyqh0rwXvv1fDdpNUsuaFcw52fLR8iBWSwZz5XTi2peuh2/vPwSsFvpZ32NlFahrU1FQoWBfoYyPs0W8v0vAlA08Hlo2cPP00W53LPLhqY/8eHMLj2UZIlLyJLguKLjYoI4o4F3vYkc5PrPWj8oW6wbEwTB5HXsdLayiqVeRQrr0HjtyyfO22SWNmNy0O6B35n8CNu3lRQgZmq0CrLi4uFEFWFc2eKcQixBChq9966dMWNC85P2gH0NpyYTvikayvn1XQapcMehzqltVPNjPTXCkTH1JydVPJcy9ZN25TkJRTMCKhH+FJraMal/dB9KYc7L+zalBrpb0x3f0MCoeHI/ScTeg7M7fonUF+5kVTk/E2RoF724X8NzH/n5HRgZje3AZh+mbeCTuF5GSKyHHI6PCqwZtql8Pr+G+RLb2tdnhOyLJL2q699gvhndgRy6Ta9axn+OiGLNLGjHx/Az2NZw1bqEZQoj5bBVgAUB8fDyioqIGXGnQ6/UiLi4OUVFRcLvd8Hq9SE9PR0xMDBwOB+Lj40NcMSGE2FfT/LeZsKBjZ0rQjyEU3Mt+e5p9PaANfDca6eEVACgq+u3X08Nb88ZT7S6GL43tlSTVrB/VvoRLF5lzsvLRCVB9PcEtmDDEmirUTX/p8kqkU36kW2HS33oaE1cGJ7R6cBmHqRt5LEkTsem4CNcFGaVNasiClW0n2YB4/EIf2nqs+dkaq4sN7AqEk1b7zS6JhJDSms1+jo/+Gkprtn5ryYJUs370W5UToued0W/np0M4M6nfjctiF5KQG3ea/bYSQgxkqwArNTUVDocDTqdz0Md5vV5ERUUhOjpa928Oh8PoMgkhJDzIEqqffoQJC/jiM0E9hNpVqLsRlhtSB3w8hVeXVbequn49C/dadyqhcGbSiILKAckSqp58kD0vzxUFv2DSp2VVQt97XTb+d+ja9I/siIczk7A8UxxRSHVfIocpG3jM2y2YElINRpSBxz9kp9UtSQvPa0xaIRvWzU617jWEBJ/KVer+Btt6S/8KNJm+0CAknNkqwIqPj4fD4YDH4xnVY3v/zeVyGVkmIYSEBf7COSYkqJ70EDQ+uN/O87m36L79HQiFV3p2mnzdCHAAACAASURBVEqo+kr1o7CGmCo6kIZ34phzs3PvjiBXS3p1pe1C6e3/2/deN8z4vu6Gsbi0asiQKvmYiMMlMi42qJYdKXiljCL2s3XrfB/q2tWhn2gzq7LY4HGDK3Kvp5HK9NApiJtQcK/ZbychxGC2CrB6m7iPJMC6MqxyOp0UYBFCyDB17t3OhASNc2YGdf9yQwp8aV9gR1/VJff7WAqv+me3qYTCuZfZwDLnBqhc5Yj307bhI7aR+8qE4BdLwJecRc3zj1+erhn9S3SnfJv5HXLn3tRNHZy40torYw6HogLPfewP+9FJ0zex1w/XBWsG4MQ4/iP/YXrwFKxNqlpl9ttJCDGYrQKs3ibuSUlJQz42OjoaDocDbrdb9/zhBGCEEBLpmhPnMyFB++ahr70jwZ+4ifmPJ597S7+PK6xS8EoyrwuvPswSwQn2vkkOhpNlCqKXswHCygPWDPY0oRG+9K+wNxwViSPeT8+Rg8y5WTf9RQOqjWyan0PT/HfYoHDxj9nwKvNarMlsZs69exJ8yD4fHiHIgWKZeW13LOKQ4wmP1wYAqqbhcSd77bjYEH6jzMjgxHNTwOfeMuQ2UA+q4Wzi2WfG1gOrdP6wem1pUofZbychxGC2CrB6e2BFRUUhNbX/Him9TdwdDgfTA8vtdvetREgIIWRotVOeYm5efadOBG3fcm0S+81p2tX99r4qqlYw7VN9eLXygIie8BsMMWobj7HTgO5cxCGr2Jo32uL56eworKO/geob2RdLYmU5Sm+9se/crHjgdijtbQZVHJnat2xkpxA/8XP49nyL+d2dy5mH2xewn821h60Zno6GogLv7RCY1zdnpwA1TDKe6la2gftDyzhw4fPrI4QQEoZsFWABl6cR9gZUcXFxcDqdSEhIYH525egrt9vdtwrhQKsXEkIIuUyoLEPZ+D9eMXXoruAFBHIXhFN3sqOvTv9N97DiWhXTP9OHV8syBHT5aeTVldp8GmZtZd+rV5J5VLda705b7cwHd5hdxU66NPIVgmuencgELP7CfAOqjUy+vBxUTpzArkC68XfM76zjyJ8wc2Mpc87FbebR2Gm9c24sjl1UMH4hO0rJquHwSB2/pDCv69VPebNLIoQQQgZluwDL6/UiISGBCaoCt5iYGGbqIPB5T6yEBOqRQQghw9F9cD9z89ow69Wg7Vuq/oidhpRxDZTmvcxjSuoUzNikD68+2C+iw0fhVX9OXJLxUECfsA8t2iNMvDiTHYXl+k+o3cUj2kfj+2+xjdx3pBhUbWSRmxpRP3Ma8942ve2AL/0a5neWmb6SOdce+IBDjkcxu3xDLNrHjnCcmSLAFwbTl1Py2Eb1S9NpWCshhBBrs12A1cvr9SI1NRVOp5PZAoMrQgghI9ey+gPmBrb1E2dQ9qsJzeDzHMyNsHj2GeYxigo8vcavC6/e3S5ACa/BHUG3wSXq3rfCKuuFCmpXEfxHfsaeBxffGtE+2j77hDlHm5fOM6jayNKyZgXzvpaN/yN60v7E/K7qDkfhrvlNEbN6XXWrilvns5+rjCLJ7LLGbOFednrktpP2f02EEELCm20DLEIIIcapm/4icxPbc/RwUPYrVSxjR18d+BaUlizmMf2FMBReDU9/K6dNXMnBL1pvtIjoeZc9F7J/DLVz+F9C+Y67mHO09uVnhn4SGVR3VjrKJ/yFeV/bNvyN/T2lfRELP97AnGPPfewP+89nYNjz+If2f82B1wp3hfXCbkIIIeRKFGARQghhyE0NKL/3r303sOX3/BVyQ92Y96v6q8Ef/1921M25Kcxj+hvpMHMrhVcjUVKn6N7D5ZnWGx2j9lyA/+iv2PPhwuvDfr5UX4eyO2++fJ5OcEBubjKw4vAmlHpQ+/IzTHhV/8Yz8Lv+wvyOTu2ZyJxbt873obQp/D+gbT0axi/0hdWIpcDX08lZL+gmhBBCrmTLAMvj8SApKUk3ffDKLT4+HjExMXC5XGaXSwghttKTk83cxNa9Ojko+5XKF7EjOQ5eB6XtWN/Pu/0a3t3OjnKY/AkfETfHwbbuCDuKbUKCD0fOW6/xtFQ6jz0nDn0fakfusJ9f8+Ik5lzlTh43sNrwpckyvEvnMe9lxYPj0XNwKtu4Pe0bmL58J3NuJefYO8QZiY+z2c/V8+v8qLHgQgnDcbGBXYHwydV+s0sihBBChmS7ACs1NXXQBu6BGwVYhBAyMq0bPmJuZFs+TBzzPlWfB/5j/82Otjk/nXnM5hP6qYN73NYLXeygqVNF3Ga2Cf6MTTwaO6x1s61y5fAfY1e3E0teGfbzmxfFM+dq+5aNBlYbvjp3pDDvY+m4G9D+6QLwx//I/G72b53MnFPvbOPREUGjdiq8qq4/34aj1hvdOBxZxTLzOmZtpRUICSGEWJ+tAiyPx8OsNBgbG4uoqChERUUhNjYWsbGxiImJgcPhQFRUFJxOJ7xer9llE0KIrTTMfo25ke0+kDbmfUqX4tlV57Kvh9KR3/fzM9UKnnCyN4YL99LUwbFwXZBxTwIbCH6cbb2bbal8CTsKK+tfobQN78unjtTP2EbuC98zuNrww50+heqnHmbex8b4NyGcm838Xhr2/QAvJB663FttFYf88sjrmfTZcXblviecHDyN9rtQrXexr2P1IetdGwghhJBAtgqwEhIS4HA44HReXg2rN7i6ktPp1D2OEELI0NTODlQ+evflm9nb/gChvHRs++w+C/+RnzM3w5Ln8opzogzM281OHZz0kR/FtZF3cxxsawOmPN271IejF601qk3ja+EPGOkjFr84rOdyp04wwUvNC08YXG14kdvb0PjeG8x7WPXUw/Cf2gS/6xfM7+STda8z59LmE5EZeDR2aJiygR3d6Dxov/cifgf7GvYVWuu6QAghhPTHVgFWbGwsHA4HM6qqvwALAKKjoxEVFRXK8gghxPa4gpNsIPDipDHvU7w4kx195foF1O7ivp/vzGdHAjjm+rA1L3L66hipoUPF9M/YkW1xW3g0d1prxIhUuTxgdcpv6lan7I/sbUb5veP6ztey8TdBrK0OQcXhoS1prW7qYOfOrRAvvM78Pi7s/BWeXFLQdw7N2Smgh4+cqYOBdpxir1kPLeNwptpegXvgCoRFNda6JhBCCCH9sWWAFfhvMTExAz6WemARQsjwtW/ZyE7JSpg7pv2pnafAHf5/7Oir0vf7fn6xQcWza9kbqfgdPDghcm+Ogy37vIy7l7AB4SdHrBUQakIz+DwHc54IZ58Z1nPrXnmOOWd7jmUbW2yY6HEdQsUDtzPvnTdxPuSWbHAHr2N+FyvWzGWafZ+pjuywo4PTMH0TO4JpabpgdlnD1tyl4Y4rViCMWsKhzUfXXEIIIdZnqwArPj4eDocDbrdb92+Bva4owCKEkJFrfP8tdjTG7m1j2p9Y8io7+urYb6H6Lk9JXJrOTh2cuNIPd6W9RjLYwUeH2KmE9ydyyPFYa8qQVLWaHYWV8TUozUP3X2tOXMA2H09eF4Jq7U2qqULd9BeZ96126rMQyjwQi59nfg95W27GgwtL+86d1JPWCj/Nkn6GbYIetcSH3FJ7XLvclQpT+wvrqYE7IYQQe7BVgNW7AmFsbGxfYNX7b1f2u3K73X3N3j0ej1nlEkKIrWiCoGvmzJecHfX+lLaj8B/8Hjv6qnxJ38/Tz8j46zx2ZNCnOXRzbIS6Ng3TktmRbjNTBLT2WGfUhSZ1gD85nh2FdWbonladu7ayDcjnzAxBtfbmXbmEec/KJzjQnbUfctNucBlfY34HC50r+s6Z+bsFCPQRBQAIMjA7lQ3g5+6yxyisXQXsFMi5u+1RNyGEEGKrAAtA3yqDvX2vvF4voqOjmZUJe8Or/npjEUII6R9/rkjXzFkVRn9jIxS/yI6+OnETNL4OAFDZouoaIc/ayqOdprEY5lCJgrsWc8x7vuGotdIIuXY9c8740r8MpWnnoM/xn3Ez5231049AUyN7ittguvbtROltf2Des5a1KwFNgeCOZt7/g59F4Y75zXDM9eHpNbSwQqDs8zLGXRHC/3WeD4dLrDWysT8rD7AjMjces18TekIIIZHJdgGW1+vtC6p6ud1uREVF9QVXvWFW4LRCQgghA+vcvY25qW2aO3vU+1JaDoA78E3mZliuWtn381VZ+iltxy/RzbHRPgx43x9a7kfuJevccGsKByF/AjsK6/Qjgz5H7exAxUN3MOeuWFEWoorthT93FtXPPca8Vw1vvQa5uRFy3Ubmfe/a9yW8vXJj37myM99aYadVBK6gOjuVhyBZO4iP28x+eZBtg9CNEEIIAWwYYPUKnBro9XqRmpoKp9OJ9PR0k6oihBD7ak6Yy9zYdqQkj3pfYtHTzM0wnzcOkFoBAIf7GQn0cTaNAAiF6lYNUzeyN69vbRUsNfJNqf+MHYW17x+gNKQM+py6GVOYc7f7cGaIqrUPlfOhaf7b7CjLx+4Fd/I4ILXppm/uSf5b3zmyaJ8AmfLlfuWVKbh7CXs9Sz9j3UBIUYG/rWKnE5c20ohFQggh9mCrAMvtdsPlclFfK0IIMUDNC08yN7dcwclR7Udu2gPf/q+yo69qPgYANHSomP4ZG6BM38SjoYNuoELlwFkZdyxkb7gtNYVIUyC4H2RHYRXcD2gDjwBqWbWUOXdb1zkHfGykat+cxLxHpeNuQPuWjQAAqXI583437PomXlu+G465Pjy/zo8L9ZReDSZxPzsKa/pnPDosFApfqdKrMrVGr+CorxkhhBDbsFWARSsLEkKIMcTyUpTeemPfjW3loxOgdHaMal9C4d/Y0VenogDFBwD4OJudwha1mEP2ebo5DrUVAT1wHlnhx6ly6/welMZU+NK+yIagdQOPCOxM28VOi5s9PYTVWp8v9xgqH53AThFe8C40vx8qVw5/zo3Me715/Qt9PZ32nrbuaCKrKKpW8PByNhTefsqaqdCxi+wKhK99SisQEkIIsQ9bBVhxcXFwOBxISkoyuxRCCAkrXZn7ghIA9B88fAoAyPHIuC+Rvcn7MMtCI38iSIVXRWwSOxLu7W08OjnrjBoRCieyo7DyLwehgfiSs+zUuCcegDaGBQjCidTYgPo3X2Hen5rJj4M/X/z5z0vnMO9z6fYfYnJiNhxzfUjcT5/P4Vp9kA2FX1rvt+TI0k3H2To/oN8xIYQQG7FVgOVyuWh1QUIIMYA3YApW24Y1I96HpkoQCh5gR18VPAhoCtp6NMxMYQOT2CQ/qlqsd4MXKTKKZNy+gA0UP82xzs2s0rQb3P5/DJiKuq7fx6och6q/3cOcw/zFkhBXbE0ta1Yw70vZHTehK303AEDtOg3/kZ8x7/G6dW/2BTClTfT5HK5LjSqeXO0P+DxZbxTWor3sdMdtJ61XIyGEEDIQWwVYbrcb8fHxcDgciIuLg8vlGnKjlQgJIWRoda9OZm5yfTlHRrwPuS6Zbb6d/iXIjdsAAMk5EnPTNG6eD/uLaGqS2ZZlsKMxJq70o6DCOlMJhTOT2ED05G3QxLZ+H1s/cxpzDndl7A1xtdbTdSAN5XffwrwvLauW9v1cPP8a8/6eSf0NnkgoxG0L6PM5GklH2c9TzBo/yputFQLGJrEhW14p/Z4JIYTYh60CrN4eWCPZqF8WIYQMTqqvRfkER98Nbvm94yA1NoxsJ0oP+FN3sVO+Ch8DABRUKHh0JTvSZ2k6Te+ygrImFS+tZ0fGvbudRzdvjamEinc/uMx/ZkdhVfffoL11zUq2kfvqZSGu1lqESxf///buPD6OKj30ft73zb3Jfe+b5f1kuTfJmzd3STK5uZPcJDPJZJLZooFh0zAQFg8wMIwAz4ZnYECjAcHANBhkQIhNmMUCG3kMQiwCG9EGjCzApsEI04AxstvGKzZq79aulp77h3Pa51RXVVdL3VV12r/v51N/2OqWqqufc+qcp84i2+dcZFyTHfWXyti2LSIiktvzsgy9+AfGtb3rwZulZu6g3L2c8jkd2/dOyvfazATRgy/HZ1TjoeEpYxr3cTcNys598SjrAAAEYVUCq7m5WebMmVPS0dfXF/VpA0CsDb7ystnJvfKHJf+OiW0PGh3hoeRvSO6TZSIi8uNHzATJ6S1DsVpr6VjXu37C+H5q5g5Kx+vxmVY09u5scxTW61+RqdFdBa879GK3uc7TT38cwdnGw9TEuHzSfJNxPTafdZIMvtqTf81o+mLjuq5+9MtyxrxNMuuuITkckwSmjZ54wxxteuK8QRk4FI/rudmxA+GZdw5FfUoAAJTEqgQWAKD89jw035xiVOLIlamxrIy8/lVz9FX6YhEReXrNeEFyJJmOT3IER1z/pLkuzim3DsmuA5Wf+rT38JTsOjApuw5MytotOVm7JSd9m3OSTI9LMj0uT68Zl+6Xl8ve537XiK+nnrpNLl88IpcvHpFz7xmSc+8ZkstuSBtx3Fd7imzIHKj4Z4ijA089ZlyLjcd9Tva2L8j/PLf7aRl6/v82runN81ulZu6grN0SnymkNspNipx/rzkKa97SeIxoe3mdmay++vF4nBcAAEGRwAKAY5xz7aBDLz5f0vvHP7rbHH31wu9JLvuSDByaklNuHaLDZIEDQ1MFO0RevnhERETGJiSfZNo8cDTR1Lt+Ip9oWrJqTBb2HjnmLR2VeUtH5YanR/NJpu8/NJxPNDljIsjRsfC7Roy91fGPcvYt643XHH/Dfnnt1DOMWJ5zdUpe33BsrfEz/PYa2XLhWcZ12JW4WnIH9omIyNTkmIy8daZxPV9c/HU58aas3LU8PtPdbPbie2ai6PibB2XrnujXwnqwx3ygcN8Kvm8AgF2sTWD19fXJ/Pnz84fzZyzeDgDFTY2NSebkLxqd3dzePcHfP7JdRlZ/wegMj71/ZKfYqx+PZlQPpsdtKmFcjh/e8aJsffoPjTi7+4G5Ba976puXGbH880s75PibB+XpNcfGqL+pXK5g3atNX/+KsabdxPaHjet4YOmvybWtv5Rz7xmS4bF4THWrBrMXmKOwru2MPnnvrJNffO/YSu4CAOxnXQJrYGDAdTF3/ed1dXVSV1dHEgsAihj54D2js7v1O2eX9P7xTbeao69W/LHk9r5WMFWlZu6xk0SwmXMqYZyOxQ/PceyY93dy3q3vGq+58+K7jXhOn/hVuf3iVjn1+p3S8vyY5Ko8f7r34fsKpg4eTC7L/3xqbEBGUscb17Gr/Xw5/uZBeXcbUwfL6c1MriCGo77G5zo209i4u8oLBACg6liXwKqrq5Oamhqpra2VRCIhs2bNMhJYIiKJREJqamokkUhEdJYAYId9jy4yOruf3BK83pwc3Cgjr37WHH21vt51OtqlC0cq+ClQLm7fXSWP01uG8lMLL104kp9yqKYhtjx/dGri8ldXyd7kfzHibcubCdm6ZzI/xfHwaysLEjgbj/ucfPC1L8p9F94iv3hoZ9WOMhp+7x3JnPBPjqmDVxmvmfjoDuP67Xz69+Tyu5YylaxCLl9sbmChpuVG4fDIlHEux988KGMMwAIAWMaqBFZnZ6fU1NQYo6vUaCwnt8QWAMD08TVXeI7WKGZsww1GZ3i4589k8sBbctMz5iieE+fFY/0XBJNMFy68r5JMF943nE8yXf34aD7RdN+Ko4mmZ/vG82tjqfWy1u3I5ZNMM9mBcmz9z8yYe+WvZfLQuvzPJwY+kU2nHeeaxFKJrKcuvk52b9hWjksVG5PDw7LlvNOMz/rROV+XycOHjr5mcIMMvvIPxvVb8vAP5cL7hklkVMiHH08WlKXX+qO52O9uM0eEXfTAcCTnAQDATFiVwGpoaJCamhrp6+vL/59XAqu5uVlqamqkt7c3zFMEAKs4O/tj27YEet/kofdkuPfTRmd4vP9aeX1D4dTB9lcZ3WGbXQcmYzndbvLgWhle+Slz1F//z83XHD4kexY9IJvPPtkzkdV//D/JhmsaZTTTH9EnKa/dTdcVfMbhd/qM14xtuN64bhue/O/y/Tt6Zd0Opg5WknNa7uwFw5GULeeOsNc/Gf2aXAAAlMqqBJZbssorgTV//nwSWADgY+S9d8z1ry4+R6Ymgq1TNd5/jTkSpvevZMe2d+VHj5gLF1/dMSJ7D1fnlC1EY6z/52bsrfwLmTy4tuB14x/vkP2PL5bM9y/2TmSd9GXZffN1Mvjaygg+SXkcWPqUbDz+88bn2rOg1XjN5IE1kk3+mXHdHmy7Wh7uZV26Suv7KCf/6piW2/VW+KOw7lo+Zq4p9xrfPQDAPlYlsNQIrP7+o09MvRJY6v/10VoAgKP2P91hdHp3N10X6H25/WtkqOdPzdFXG+fK/JfMDtLpt0c3XQbVa/LwOhnu/SvH2ms/83x9bm9WdnR0yBsXfc8zkbXxa5+XXYmr5NDLywMnceNg5P20bJ19nvFZdl5zhUwM7DZe98may4zrtbbzM9Lc+Z7sIbkcinteMOvGHz0yIgMHw7329UvM9bh61zPyDgBgH6sSWGoNrIaGhvz/uSWw1OtmzZoV9ikCgDV233qD0fHd3/nLQO8b++BKcwTMa38vr6f75eu3mVMHH3yZqYOojPGNNzp2v/yvktv/hu97Rg8ckhfufkqeOedH3oms4z4nH19zhRxMLpXJocGQPs30TA4elt03/dw49y3fOl2G3lhtvC6XfVGyy37fuF4LFs2T1zeSwAjLBztzcl6rOQrrsdfDS5SO50TOcexAuOmTGM4RBgCgCKsSWCJHdyFsaGiQ7u5uI4HV29ub34GwpqZGOjs7Iz5bAIivbd+7wFwzZ+2aou+Z3PeaDL30/xmd4X0f3CY/dTzdv+KXI7JzHx0kVMbk4EYZfvUz5iisdT8J9N5lbwzJLVc9Kx3nXOmbyNr500vlwLNPysS+vRX+NNOzb8nCgnPe19Fe8LqNK75tXKdVj/6LPP7qjgjO+NjWttIchTV7wbBs3RPOKKxNn5iLyZ9zz7CMTTD6DgBgH+sSWP39/fkklt+RSATfCh4AjjWjGz90jNw4TXKHDhZ939j7lxqd4ZHVX5RHV35kdI5OvmVQVqxj6iAqazxzizkK66U/ktzeVwO995UPJ+TShSNyxWVJ+eV5V8u6E77kmcjacdls2f/EEhnfvavCnyi4wdWvykfnnGpOAZ73C5kaMXeW27quUw4s/TXjOj3x9P2yfwY7QWJ6PhqYlIsfNNcIDGsNst715g6E9UtGQvm7AACUm3UJLBGRgYEBmT9/vsyaNasgcVVXVyfd3d1RnyIAxNqh5FJz2tR1Py36nlz2JRl84XfNnczW3C1n3WlOTbnnBaYOovImh7fK8KrPG/E4+v6lgd+f3pqTqzuOjBz80U9elofP/4WkTzzOM5G17fvfln1LFgbeqbNSxnftlJ1X/dhxbhfI6Pr3jddNTIzIe8tOM67PK4+fLmsyQxGdOZasMncCPP/eYfnw48qPVF38mjn6684kOxACAOxkZQLLqa+vj8XaAaAEA/c0Gx3gve0Lir5nNH2x0Rk+vPp4uemJj42O0Q8XDsvmAaYOIhzjm+8wYnLwhd+TXHZF4Pdv3TMl85aO5uP3e/Wr5IFv3yx9tSd7JrK2XnSO7F34gIxu2lDBT+Yte/9d5jmd+AU52P1MweveeOV+c6rv0v8gvb0srRCl3QcmZc4icxTWvS9WPuHf9Oyo8TefWmPPRgUAAOisSmD19vbKwMBA1KcBANbbftlsoxM8uPoV39fnPlkmQ8nfMDrEr/U8YHSKjrtpULrfYeogwjM1uktGVn/ZHIX17uySfsf+oSm5z7GD5kUNb8r8i2+X98463TORteWCf5XsA3fLiGPkUyUdXL5MNtV+xTiP7L0tBa/74KOdsvbJrxjXJfXshTLIwJvIPb3GHIV15p1DsnZLZZP+P3zYTJq9uYkF/AEAdrIqgTVnzhypra2VRCLBNEEAmKbxHdsko3WCN59xgkwM7PZ9z+jabxmd4U9eqZW6+XuMTtHt3UwdRPjGt9xrjsJK/pbkBp4v6XdMTYk89vq4nHa7uZPmt69Ky/PXzpfN3znXM5H10TdrZeCe22Q4/XaFPuERoxvWy/ZL6woWmh/bvtV83bhIcuk845p8/Mx/kv51L1b0/BDMweGpgk0vmp+rXN25f2hKvtF8dJr315oGZdcB1kADANjJqgRWQ0ODsd6VSmb19vZGfWoAYI3DK18yO8ENc3xfP/HxEzLY/e/MhaCfXWh0wC5ZEM5aLoDT1NheGUkdb47CeufCaf2u7ncm5ML7zNEqNXMH5fYF/bLh/odl2w8u9Exkbf7Xr8knt98kg2+uLvMnFJkaH5NPmueaf+/sk2XwtZUFr31+9fvyTuffGtfjvRWXlf2cMH3J9IQRX6fcOiSrN1RmVNS728wF3C96YLj4mwAAiCmrElgiR9a7WrRoUcFOhLNmzZLm5mbWwgKAIvYsaDWnID1wt/eLp3Iy2neW0RnOvHiGfPWmQ0an6Ok1TB1EdMa3LTBHYXX/B8ntLlwXKohVGybkx4+MFCSxfrJ4RNa8uUP2P/mo7Lj8u56JrE21X5HdTdfLYZfk0nTtf/LRgr+zr72t4HXvbJ2Uzl9eZVyL7cs+JcN73irbuWDmxnNTct0TZozd2FWZ+Z3d75jJsuufZB4pAMBe1iWwdP39/bJo0SKZM2dOQTJr/vz50t/fH/UpAkDs7LzqMqMjfOjl5Z6vndix2EwMPPfv5c5HHjU6RDc9Mypj5K8QoamJwzLy5inmKKy3z53273t/e06u7SxMYl304LC88N6E5A7sl4PLnpIdP53jmcjKfO3zsitxtRx6+QWZGp/+otnDfW/Klm+fafzuXTdcLbkD+43XDY6KLOh6RTY++V+N67Djreun/bdROb3rJ+RrN5vxtWJd+UdhPfCyuebWgh6megMA7GV1Aks3MDAgnZ2dBdMMmV4IAEdN7MnK5rNOOjpa5JQvyfi2LZ6vH37lb4zO8PvLTnVsAz8k72xlQWBEnhLSqAAAIABJREFUb2LX02ayddmvyPiW+dP+fTv2Tcltz40WJLHOvGNIHk8dSUhNDg3JweXL5ONrr/RMZG087nPy8bVXyMHly2RyaLCkc8jt2yMfX9fg2AXxmzL8TuFo88deH5enH7nQ+Px7u/+zyOTItK8BKsu5O2Dj46MyXOb8kjMRu/xdnjYAAOxVNQmsvr4+aW5ullmzZhkJLKYUAsBRQ2+sMjrD2390sedr3RICF9++2ugMPbqa7dgRHyOvf6UgZkdWf0EmD703rd93aGRKHnx5TI67yUxiHX/zkZEsh0b+bTHsXE4Or3xJdt/YKJkT/9kzkbWzYY4cWPqk5PbvC/T39y68v+B37O96vOB1b23OSf0Db8nBpb9qjkL76IFpfW6E481MTk5tNmNr2dryJpi+c7+5ptu6HTxwAADYy+oEllfSqqGhQTo7O2VgYCDqUwSAWNn3y4eNzvDAXbe4v3BqQoZX/oXRGX7liXMK1lI5NMxuVoiP3J6eggTWkamvvypj6y6TqfH9xX+Ji843xuWMO4YKRmPd9tyo7NhrloHB1a/I7lt+IZu+/i+eiaztl82W/U8+KhOf7PL8m4dXviSbzzjBLK93zBOZMjdL2D80Jdc/OSorHz3J+Mz7V3xaZIrRNnF3Z9IchfWTxSOyd7A89erOfZNG8vX0liE5xIA8AIDFrEtgdXd3SyKRKEha1dXVyaJFi1j3CgB87PrFz4wO8YHnulxfN77tYaMzfGjZr8p5t76b7wjNumtI3tzEk3zEz/iHP5PB7l93TWQNvfifZWJH+7R+7/J3J6Tu/sIk1rWdI/L+9sKyMPTWGzJwxzzZfOaJnomsbT+4UPY9ukjGt2813ju2ZbNs/8n3jNfuuGy2jG7aWPB3Fr82Lj+68/mCzzqxe+m0PifC9e62nMy624yrzjfKk3h8I2PuQDhnETsQAgDsZlUCi8XaAWBmNp12nNEpHt/1ccFrJkd2yMjqLxqd4c5HfmB0hBa9wtRBxFcuu0JG37nAfTTWsl+R0b4zp5XgSWVy8pPFhYu7//iREVm1wT2hO75zu2Tvvk0yJ3/Re+fC046TPYsekMnDh0REZHfTdQWvcVv36vWNE/LtewZkxRLHAvZ9ZzP6yiL3rxgz4un7D4/Ijn0zH4X1xBvmAu63LGMBdwCA3axLYM2aNUuam5tZ2woASjSa6Tc6xJvPPtn1deObm81dzJ79Y/nBHS/lO0E/e2xEsoeYOoi4m5KJbQ/JyOtfdh+N9cLvytgHV5S8Ptb6nTm5/snCxd2/fd+QPLfWO7Gb27tH9tx/V0ES2di58OQvyq7EVQX/v+f+uwp+355DU3JN56jMu+8uc7Rk93+U3G73kZWIp427J+XC+4YcDwlmnmy643kzMbaENQsBAJazKoFVatKqu7ub0VkA8G/2dz1udIp3z72m4DVTQ5tk+NW/NzrEjzx8eb4D9I3mQXnlQ0Z2wB6TQ5tlfMN1MrTiT1wTWcOvfkYmPrpbpiYOBf6du/ZPScvzhUms024fkkdXj8vklHeCd/LwIdmz6IGC9a08pxl+93yZyhWO7nq4d0zOumWDpDq+YI6+eveSaV0nROuRV81k04X3D0tm92TxN/q4wjFa8NUPmfYNALCbVQmsIPr7+6W5uVlqa2ulpqZGent7oz4lAIiF3XOvMXcze/LRgteMb5xrdIY3PvWncvHtr+U7QPevYAoK7JTb0yOj73zbZ1rhGZLb/Wzg3zc0JvLQyjE5oWmwIJF134ox2V9kIe6psTHZ/+Sjsvnsk31HZI19lCl472v9E3LmnUNyz4M3msm4l/5Icnt6Sr00iIEd+ybl+w+ZOwbOpL4dHZeCtbU+GphZQgwAgKhVRQJrYGBAOjs7pa6uzlgjq7a2lqmGACAiU5OTsnX2eeaaOum3jddMHl4nw71/ZXSI29quMnbH2r6XDhDsNrHtYRl5/Sse0wp/R8Y++IlMHkwH/n1PrZmQs+8qXNy96dlR2ZItPtV2Yk9WDnQ9Ljuu/EFBAmv/44sLXr/7wKQ0PDoiFzavkfc6/9o4/7H19SVdC8RLp2PNqm/ePSzvbZ9enbtx16Txu85rHZaJHFO/AQB2szqB1dvbK4lEIj/aSt+RsLOzUwYGBqI+RQCIhfFdH5uLRn/9KwWvGeu/1ugMv9/5afl2c5/UzB2Uk+YNykvvM3UQ1WFy6CMZ33C9DK34Lx7TCv9OxjffKTJxMNDve+n9CbnkweGCJNbVHSPyztZg07amcjk53LtCtn33fNl43Ofk42uucH3dgp4jU80efqjePOeVfymTB9cGvgaIn72Hp+Qni804uuP50Wn9rp51E8bvaXh0pMxnCwBA+KxLYPX398uiRYtk1qxZRtJKHax5BQCFDiaXGQmsnVddZvx88kCfDPf8udEhnv/g9fnOz93LmTqI6pPbs1LG0t+RwWX/h2sia+St0yW3+5lAv2vNppxcuaRwh8IfPDwsr6wvbe2hw6+tlImBTwr+f+UHE/KN5kH54R0vyaanzDW9xjfeWNLfQDwte9schfWN5iF5c1Ppa1c519S65wXqcACA/axJYHV3d0tDQ0PBFMFEIiHd3d0yZ84cqampifo0ASCWBu6+1Uhg7V38kPHzsQ/M0RxvP/5ZOee29/Md8E2fMHUQ1WtixyIZef1f3NfHWv7/yti6y2Xy4DtFf8+GXZNyw9OFi7uf1zokz/bNbAe4Hfsm5cpfHkmQPb5otjn6atXnZXJo84x+P+JheOzI7pJ6/Nz8TOmjsOY+Y/6OrrcYQQsAsF+sE1h9fX3GguzqaGhokO7ubuO1JLAAwNv2H11sJLAGU6/lf5bbt0qGV/z/Rof4zgea8h2fZWvZeh3Vb2p4q4xt+IUMv/zfPKYV/q2Mb75DZOKA7+/55MCk3LV8rCCJVXvbkLS/Ni7j01yH6L6XjvzO+ruelN3P/LY5+uqju6f1OxFPK96fkK/edDR2vtY0JL0ljuL7nmNB+L7N7EAIALBfrBNYKimlklZ+61qRwAIAd2Pbtkjm5C/lk1ebzzpJcnuy+Z+Pvj/H6AynHvtnOfOWjNTMHZTbnhuTKdb9xTEkt7dXRtN1Mrjs/3SfVrjmNMnt7vL9HaMTIoteGZOTbylc3P3u5aOSPVRaoXrp/QmpvfXI+59rn2Wez5snydTY3pl8ZMTQ3C5zBNXPnxiR8YA5qL2DU1J729HYO2neoAwcpCIHANjPmgRWbW2tNDc3e+4qSAILANwdfvkFc/2rn/04/7NcdoUMvfj7Rof41vvukJq5g3LRg8OybgdP7XFsmtjxiAy/XuO+W+Hy35axdZcVXTT9mb4JOeeewiTW3K5R2bg72LTcrdlJuaz9yGia6+99WA471uua2NFejo+LmFm9YUJqbzVjJ5kONg3wna05432XPDhc4bMFACAcsU5gDQwMSGdnp5HIqqmpkVmzZklzc7OxYDsJLABwl33gbiOBtWdBa/5nY++aa+m8uuSrcmrTDqmZOyhPvcnUQRzbpoa3yfjGG2To5f/uPhrrlb+R8c0tMjW+z/N39HyQk++1Fe5Q+NNHRwJN67rnhSNTB2ubdknPkpOMvz/69jdFplifrlrd3m1ORa1fMiIHA+Silq01dyBMPDW9nQwBAIibWCewdP39/dLc3Fyw+2BdXZ0sWrRI6urqSGABgIudDT8yEliHV74kIiITnzwnQ8nfNDrEN907Pz9CZJT8FSAiIpP7XpXR9EUy9Nyvekwr/IZM7HrK8/1vf5SThscKdyicvWBYXl7nncRa/u6EnDjvyGtvvf8O8+8mf0Mmdj9biY+LmFi7JSdn3WmOwnpqTfGKef5L5vTDh1ayAyEAoDpYk8DSdXd3SyKRMBJZ6ujs7Iz69AAgNiYGPpHNZ5yQT15lar8iY9u3iojI6DsXGB3iFUtq5aSbsvKte4dk7RamDgJOEzvaZSR1nMe0wt+S0fd/JJMH33Z976ZPJuWmZwp3KPzm3UOuSYlNn0zKpQuPjNw6+5b18uZjnzdHX7373Up/XMTA/JfMUViXLhyW3Qf817NqfNxMlr74HjsQAgCqg5UJLGVgYMAYfaWvl5VIJDzXywKAY8XQ668ao6+2XzZbRERyu5+Swe5/b3SIr7/3YamZOyhLVjH0CvAyNbJdxjfeKEMv/6n7boW9fy3jm2+XqfHChdX3HJqU1hcLdyg8cd6gPNw7LsNjRxMTdyaPvu7eB39hJstW/LFM7n0lzI+NiHy4MyfnzzenoP5ylf+Iqm/fZ75+/U4eSAAAqoPVCSxdX1+fJBIJqa2tNZJZvb29UZ8aAERmb3ubkcDK3tMsMjUpo31nGx3i5OIz5KtzD8ulC0ckx5I6QFGT+16T0fTFMtj971wTWaNrTpWJXU+6vnfJqsIkVs3cQbnh6VEZmxDpXX90DaPv3P6GrOv8n8bvHlvfEPKnRZQW9prxcmrzkBwecR+FdWBoqiA5CgBAtaiaBJZOX/idBBaAY9nH1/3USGAdfP5Zmdi5xOgM71/6a3L1PUvk+JsHA++MBuCIiR2LZSR1vPu0wuRvytj7cyR34K2C9/Wun5BTbi3cofDHj4zI6S1H/3/hw1c4Rnh9WiYPpiP4pIjK4ZEpIyZq5g7Kgz3uI2X7Nps7EM5ewA6EAIDqUZUJLKW/v9/YqRAAjiWThw/JR+edZiSwRvrfkZE1pxod4mfbzzvSUe5loV9gOqZGd8r4xrky1PNnHtMK/0rGN90mU2N7jPd9+PGknHlnYRIrv97RHS/I1qf/2Phd4xtviuhTIkpPvDFeMLJq7+HCUVjO181byg6EAIDqUdUJLAA4lg2vfctIXm397vkysa3N6AwPPPObcuVdT8mF9w3LGOv8AjOS27dKxt6dXbC+XH63wjdrJbfrCeM9A4em5KIHhl0TWJ0LLzbfv/oLMjm8JaJPhyiNTYicf68ZJ7c9V/jQYd5Sc6OAjtdZ0xAAUD1IYAFAldrX+UsjgTVw+9Uykvqa0SF+ctFFcvzNg7JuB4v8AuUysXNJQVnLH8//PzL2/qUyeWBN/vXDY1PS8Ji5c1zD3Z2yd+lvGu+d2HJvhJ8KUUumzdFVx988KDv2mdO+v/+QmeR6M0PdDgCoHiSwAKBK7W663lz/6hlzNMeOrt+XH9/1vNy1nKmDQLlNjX4s4xtvkuGVn/KYVvhpGd90q0yNZUVEJDcp0vL8kcW6vzr3sCxfcrZj9NYpIhMHIv5UiFJuUmT2AjNBdW2nOUXwxHnmKD63aYYAANiKBBampaenRzo6OqSjo0OSyaRkMpmoTwmAZmpiQrZefG4+ebXpG38nh1/8O6ND/OjCH8i59wzJ8BgdHKBScvtWy9i735XB7l/zmFZ4iuR2deZf/8Qb43Lj/AUFr5vY+csIPwXi4vUNEwVTTT/8+MgorK17Jo3/P71lKOKzBQCgvEhgoSTpdFoSiYTU19cXHO3t7VGfHoB/M/rhOmP01e4b/sboDO979tfljHmbmF4ChCSXfVGGV/6F+7TCZb8io2u/JVOju0SmJmTfiv9lJrlSx0V9+oiRyxeb000vXzwiIkd2ttT//8olIxGfKQAA5UUCC4Fls1lpbGyU+vp6aWlpkZ6eHkmlUtLe3p7//46OjqhPEzgmTR4+JKOZfjn82krZ/+SjsitxVT55lTnx7+XQU//R6BAvefiH7E4FhG1qQsY33SpDy3/bNYk1tPy3ZfTtbxb8/+TBtVGfOWLk3W25glFYb2ZysrB3zPi/1heZHg4AqC4ksBBYR0eH1NfXS1NTU8HPenp6pL6+XhobGyM4M6D6TQ4Py9hHGRl8/VXZ3/W47Ln/LtmVuEq2ffd82XTaccZoK+fxcf2fGJ3hT575Lbngrm1yYIipg0AUpkZ3yejab3mOxjJGZr1zYdSnixi6ttPcbXD2guGC/3tuLTsQAgCqCwksBNbU1CT19fWSTCZdf66mFvb09IR7YkAFjU2E83e8ElTbf3ChbD7jBN8Eld+ROeWzcvjJ/8voED+44GrpXR/SBwPgKbf3VRnu/bR3Aqv712Vy6KOoTxMxtHXPpBx/szkKy/lvtTYWAADVggQWAlNrXXkt2N7a2so0QsTWwKEp2bFvUtZuycmbmZwk0+PyxBvjsrB3TFqeH5N5S0flyiUj8uNHRuTce4bkzDuHjI7Aqc1Dcu49Q/L9h4bl8sUjctMzozJv6ags7B2TJavGJJkel9f6J2TtlpxsHpiUXQcmJaf1HXL798nohg9lcFWvHHimU/Y8eI/svvnnsuPy78lH3zpdMif+87STVH7Hrmv+qGD01S8e3x3dFwHANDUh45tbXKcVjn1wZdRnhxibt3S0YCqhfrBBBwCg2pDAQiCZTCafwPKiphiSwEKljE2I7DowKRt3H0lE9a6fkGR6XNpfHZOHesdl3tJRueHpUbl88YjMXjAs594zJKfcOuTbwC/XccIN++TcxvUy5ycvy/U/XCJ3X3SHPHrez+SFM74jb9eeVJHklPPYct5psuOK78sntyRkz6IH5GByiex79jeMDvH8h+bJwCE6NUDcOKcVDi3/bZka3x/1aSHG9h6ekhPnud+TLrxvOOrTAwCg7EhgIZBUKhU4gdXW1hbimcFGB4amZNeBSXl3W07WbjkyGurZviOjoVpfPDIa6urHjySizr/3SCIqjCSU3/H1X+ySC36Wlst+8pJc/8MlctdFd8sj37pWlp31PVn19X+VD074UkWTUx+c+BVZe9ZZsvqiH8iqK34hr940X1bf/6S83fWapFdtkO3bDxQkpjKv/shIXm3v+k+yrO9QRN86gCDUtMLxzS1RnwoscN+KMdd71rWdbNIBAKg+JLAQSCkJrJaW+DW6t6x6WnY99IccER4ft/2h7Gz7Q9mxwK5j54I/kIEHfkf23febFT8GHvgd2bngD2TLQ38iGxf+max/5C/l3cV/K31LPiepx74gqce+GOh48/EvyttPfFH2Pfvr5s6Dj98VdVEEEMTUxJEDKOLwyJSc2lz4kGdhLzsQAgCqDwksBGJ7AmtD8r5Auz1xcFTrkXnqv8mOvXRoAKDaLFlVOAqLjToAANWIBBYCKSWB1d7ePq2/8ZnPfKZix8lf/ie58Ts1HFVwzP3Ol+XGC78kN17wz3LjBf8kN17wj3Ljt/5BbvzWZ+WG8/72yHHOX8sN3/wrueGbfyk3zPofcsPZnwrluO7sT8k1Z31KfnbWp+TKs/5cLjvrz+XSM/9CvnfWX8olZ/+1XDzrf8kl53xGLj7ns3LJef8ol5z3ebnk/C/KJed/SS654F9k9oVfldnf+ZrMrjtJLqk7uazH106oqWgZ4+Dg4OCI6Pjs38s/HH+B/MMJF+WPz/zDP0d/XhwcHBwcVh9xRAILgWSz2Yov4h51AeXg4ODg4ODg4ODg4ODg4CCBBcupBFY6nXb9eUtLC7sQAgAAAACAsiOBhcCampqkvr5eksmk688TiYTU19dLKpUK+cwAAAAAAEA1I4GFwLq6uqS+vl4SiYRks1njZ8lkUurr66WxsTGiswMAAAAAANWKBBYCy2az0tjYKPX19dLU1CQ9PT2SSqWko6Mj//9MHwQAAAAAAOVGAgslSafT+amCzmO6uw8CAAAAAAD4IYGFaVEjrzo6OiSZTEomk4n6lAAAAAAAQJUigQUAAAAAAIBYI4EFAAAAAACAWCOBBQAAAAAAgFgjgQUAAAAAAIBYI4EFAAAAAACAWCOBBQAAAAAAgFgjgQUAAAAAAIBYI4EFAAAAAACAWCOBhaqXTqelq6tLenp6JJvNRn06JUulUtLR0SGpVCrqUylZJpORZDIpyWRSMplM1KdTMptjJ5vNSk9Pj3R1dUk6nY76dEpme+xQbqNDuY2O7bFjc7m1PXZsLrcidseO7eXW5tixvdzaHjs2l1vbY2cmSGChamWzWWlpaZH6+nrjaG9vt+IGl06nJZFIGOfe2NgoXV1dUZ9aIO3t7QXXvqWlxYobnO2xk0wmpbGx0Tj3RCJhzQ3a5tih3EaHchstm2PH9nJrc+zYXm5tjx2by63tsWNzuRWxO3ZsL7e2x85MkcBCVcpms9LU1JQv0G1tbfl/19fXS1NTU6yz1el0Ol8xNTU1SVtbm1HRtra2xvrm3NbWlr8ZtLW1GQ2MxsZG6enpifoUPdkeO8lk0oiT1tZW4ybX0dER9Sn6sjl2KLfRodxGy+bYsb3c2hw7tpdb22PH5nJre+zYXG5F7I4d28ut7bFTDiSwUJVURdrW1mb8fyqVyhfyxsbGWN7cstls/hyTyaTxs66uLuPmHMcKtqOjw/X8MpmM0bhwfra4sDl2UqmU6/lls9l8Y8Pts8WFzbFDuY0W5TY6NseO7eXW9tixudzaHjs2l1sRu2PH9nJrc+zYXm5tj51yIYGFqpNOp/NPZNzoT23ieHNTFahX5eN8chC3Cladm9cQYr2CjdvNzfbYaW1t9b2u+lObON7cbI4dym10KLfRsjl2bC+3NseO7eXW9tixudzaHjs2l1sRu2PH9nJre+yUCwksVB2VnW5pafF8TZxvburJht8Q0DhXsKri9BPXm5vtsaOeSPrNgY/zzc3m2KHcRodyGy2bY8f2cmtz7Nhebm2PHZvLre2xY3O5FbE7dmwvt7bHTrmQwELVUTe2pqYm39fF9eamKtf29nbf18W1glWVZrHziePNzfbYUTe2YmsPxPXmZnPsUG6jQ7mNls2xY3u5tTl2bC+3tseOzeXW9tixudyK2B07tpdb22OnXEhgoero85uLFXD95haXCkqf31xsJw+9go1LBaUq12I3BxFzEcg4NCxsjx19XYJi9JtbXBoWNscO5TY6lNto2Rw7tpdbm2PH9nJre+zYXG5tjx2by62I3bFje7m1PXbKhQQWqpIq4EEqzEwmk6+g4rJzg7o5BLnZ9vT05CuoOGyfqm4OQStM1bDwGwoeJptjR2/UBbnZqi2QGxsbY9Gosz12KLfRodxGx/bYsbnc2h47NpdbEbtjx/Zya3Ps2F5ubY8dm8ut7bFTLiSwUJVKfeKiKqjGxsaQztBfqVl/VUG1traGcHZHJJNJz0ZDKU9c9IZFHJ7O2B47pT5xUZ+1q6srhLM7oqOjw/O62hw7NpRbPzZce6/YodxGK+6xk81mPTuutpdbm2PHhnJbzbET93Lrx4bYSafTgRbbtq3citgdOzaU22qOnXIggQUrqQZFU1OTNDY2Smtra0Eh1ivMIDe3RCIRWoY9k8lIW1ubcX7OYdB61r9YBZvJZPKvDYOqPP1uXKWsO6BuhGE8GbM9dlKpVH4XEnVDdV5fdbMNcnNT32VYT8bUd+13XeMaO6rcJhIJSSQS0tbWVvCdx73c6te2ra2t4DuI67XX/55X7NhQbhsbG6WpqUna29sLpi/EudzaHDt6R9erTMa53NocO+p+q8paIpEo+M7jXG5tj51kMpkfbdLS0iJdXV1WlVubY0dPkniVybiWW/X3bI0d2/tYtsdOGEhgwTp6g8J5tLS0GBVsKYvwBdnZoRz0c3IezkqolEX4wqxc9YrT68ZVyuKZQXYFKQfbY0ePB/1wu75BF88MsptPOenX3+u6xjF2/Mqtcx2IOJZbPR70w/kdxPHaK0Fix7Zy6yybcSy3tsdONps1zturTMax3NocO373W+f1jWO5FbE7drzKbSKRMMpmHMttNcSOniDxK5NxK7fOc7Itdqqhj2Vz7ISFBBasoleWauRJOp2Wjo6OfIXlrESdNzevClY9mSm2qN9M6OfS0dEhqVSqYESN8+/rFWxra6vnyAN1cwmDs1EdNInltdimqoQrucig7bGjj3pLJpOSSqWkp6cn/5ncvnv95ubVaFC/N6wFKp0No6BJrChjx1luM5mMpFIp47M4P0ecyq0+cqmnp0dSqZQkk0nPIfRxuvZuf69Y7MS53GYyGenp6cl3pNyuf5zKbbXEjvquS0lERF1ubY4d5/1WtXVUJ9btu49TuXX7ezbFjrPcZjIZSSaTxmfRr3+cym21xI4+aqeURETc6nybYqda+li2xk6YSGDBKuoG5jYPOZ1Oez4J0Cs155PLbDabrwCC7KgxE6rh6VYRqQrWrYLRK9impibj6VEmk8l/7mK7sZSLqlxbW1uLPn1xPklzrmHT1dWV/1yVZHPsqEUb3a5xNpvNNyzc4kq/ubW2tho371Qqlf+9YXUGVCy3t7cXfWoal9hR5dZt/YCenh7PzxGHcqtvN+68xul02rNRF5drryslduJUbuvr3df90DtkfomIqMptNcWOPn2llEREVOXW9thR5+d2jdX379YZjEO5dbItdlS5TSQSBeU2m80anXmvREQc2mrVEDv6cgOlJCKirvNtjZ1q6WOJ2Bc7YSOBBasUG/7rN5xVr4RUBd3S0lLS/PmZUA1+rwq8WIZfVUJ6Jev3JLbSGhsb8ze5IEksvYJtbGyUlpaWfOIlyPz5mbI5dtTN36vhVezpinq/OlpaWozPE+b2uqoctLW1BRr6H4fYUX/bi9/niLrcqkbbdJ6KxuHa60qNnajLbZBh+35TGKIut9UUO+paJpPJQNNGoi63tseOunZe5ctvJEzU5dbJttgJMlXLq1Mch3JbTbGj6lC1JlOx8hd1ubU5dqqtj2Vb7ISNBBasEmT+erGEij5lTB3t7e0Vv6mpBqlfJajO2+tcnDcI9Rmj2FlCfRfZbNb3muvfVU9PT8Fw/JaWllCeCtgcO6pR4XUDUut0+D3dSqfTxs1Y3cij2BZYP9diyR8lytgplsAS8f8cUZZb9Z17XSe11oLfU+kor73TdGIn6jq/2LoTfp3iKMttNcWO+i7UuXpd82w2m6/3oyy3tseOX0dR5Og6mn4jGqIqt062xU7QtYb8OsVR32+rJXbUd6HO1euap9Pp/LlFWW5tjp1q62PZFjthI4EFq6iMdLHK1ZmIcKus1NzosG5o+nQML0EXmMxms/nzj4ptkN4/AAAfrklEQVSzcnVL/uhTfnTpdFpSqVSonRibY0dda7+OYpAki4jk12+KcitjPfkp4p6IUDdrZyM1ithR51asvOmfw63jGUW5Vdfaq7FfyuKeUVx7p5nETtjlVj0R9qpHdHqn2K2OiqLcVlvsOO+/zkSEqvudUy2iKLe2x446H69zL2VB57DLrRubYkeNxAhSLvVOsds5RlFuqyl2nMlPkcJEhLqHOfsGUZRbm2On2vpYtsVO2EhgwSqqQNfXu68LodPXBorDzgv6bjZeI2nUjdmGbLn6LvRGhDP5oyezomZz7KiRDn7XUt2YbeAW5871K/SERNTU+bqtC+Gkrw0U1u58ftTTar9rGZc4D8K22FHl0m3tPSd9CkAc7gHVFjtudaSeiPBamD4qNseOagf4TbOLSx0ZhE2xo6+fFmTkiHq4FyRZGoZqix23OtI51c6vXxAmm2On2vpYInbFTthIYME6qiERpMLUO5NxqLDUsGavJESxyjUOiSBF3Syclaue/IlbxWpz7Kj57F7nXSyBFafYUQk5ZwNUv+b19eHtMlWM3qgL0llXncm4NOoaGxt9O1bFPhexM3164jxIh0t1COKQFKq22FEJOWd9rid/wtplKgibY0edu9f9v1gSIpPJRF536myLHX3B+SCjTVSbLQ5JoWqLHZWQc9IXRI9D4lOxOXaqqY8lYl/shIkEFqyjV5hBnrKrhkdcCrlfBek3NFqNMojL5xA5upimTn8qGacRWCJ2x06xRpnf0Gj1ncQlmagW0/R7shSnUTQiZoIkSDyohkccrnmx8qc+l5u2trZYlWEbY0fv5BaLB/0pchyScNUUO6oe9Bo1HMcOQbXGjt/0U/WdxKkM2xg7+uiYYmVQPRiISxKummJH3Zu8Rg3H8WFvtcaObX0sG2MnLCSwYKUgO1AppazTETWvylX/vHGqqFTlqm4YqpHX2NgoqVSq6O6EUajW2PFKYOnfSVy+A5Ejyc/Gxsb8v1UsqS2M4zYVTMR/wWSnUtbpiJpXEkL/TuLyHYjYGTtBdhFSgq7TEQc2xY5KfqopeXoCoq2traTyHaZqjB2ve6vzO4kLG2MnyA7ROr9kdJzYFjsqNtSUPGd7vpTyHZZqjR3b+lg2xk5YSGDBCj09PdLR0WE0hIMmIqJOQmSzWeno6PDdMUVxe8oXdcWaTqelo6PD9Qbmtr20frPTb4JRXf+urq6CufzVGDtuT2qiTl65lVvFbYtg/bvQv6MokkBe1z5oRyXqBJZfuXVyG0kZdQLCrdwqcYkdtQOr2/+7xU7QxmZYSQi/3QW9yq1TlLHjdf5+sdPY2Jhfy86ts6uX7yiSQF7lNm6x4yVo7LiNpIw6AVHsfmtj7JSSiIg6CeFXbnW2xY4avd3W1ubZnlflO6plB9zKbTXGjm19LBtiJyoksBB76mZVLGvuVcGqzk5U2Wm94VmMc25/1BWriPguZq7v+uH1HahdwSpZsba1tbk2WvwalHGJnXQ6LYlEwvXvlxI7zrn9YSWvksmka0fVr9zq56tix+13pNNp350XK8nv2utx5Xbe+lTVqKbylLIJgXP9tKiTV8U6gnGIHX2qipNf7Og/c6uzVIO10tMx1DV2driKlVunqGJHTU90lq9isaPO16+zqx7IRMGv3MYldryUGjv654w6ASFS/H5ra+w4pzq6nZ96GBnVtS81+Wdb7Khy6deeb29vj+RBo1+5rbbYsa2PJRLv2IkSCSzEghoK6UVVoF5bteqLhre1tUkqlZKenp58g6OSI2iy2ay0tLR4Vh5qfniQc9Ar17Aq1nQ6LS0tLZ6dDbUOlFeDVF33qEb56E8fnJ2ZTCYjjY2Nnk8moo4d/Tt262yXEjt6AivM5JW6dm5PHv3Krb5AcRSJkmw26zuyrdi1TyaTRgK0o6Mjf+3DWNQ0nU77frfFyq1OT0KElYDwq9OKlds4xI7eqHd+D8ViR303qmGaTCYllUrlF6AN2ombLr3cuu1w51dunaKIHb2z6HzqXix29AWKo+pwZTIZz7JbrNxGHTsiR+oer8R8KbGjykiYCYhsNut5bsXKbRxix49f7Kh2qjr/lpYW6enpkVQqFYsRHMXKrVMUseOnWOzo1z6qREk6nfa8tn7lNi6x41VuS4mdKPpY6hy96sxidX4cYieOSGAhcqriL3YD8hvJkM1mjV0Z9MMvOVMOQYbYBh2FoSrX1tbWUCpWVfEX63T4nb8616iTV15/32uaj/7zKGJHv3lON+51qnEd5JqUg94JLpaM8NLY2BjZKJ8gHa1i1z6dThcs4quOSo7+CdpgCxo7qoEUVgIiSHKtWLmNKnb0DpNfx6nYte/p6SlYiFWV20rW+Xpy22+UYFxjR/87Konj5Bc7+pSMsPX09BgPTFTi2ymusaMnydS1d3sIEDR21PcYRgJCPajTr5fbyHC/c48ydlSyoKWlRVpaWqS9vX1a5VZPwumH1yjwcshms9LV1ZU/99bWVtc4LVbn68KMnUwmI+3t7fnzVw863V7nRV9uI2zOctvU1DStchtV7Dg3aGltbXWd6REkdsLuYznr/EQiUXKdH2XsxBkJLEROf5o+0xuRfpP3ukmWm94ommnSwHktwjh//e9Np/ORzWZjm7wqRZixEzR5VQq9cRGX5FUxfk8EK0mfglYOyWRSWltbfRu35aTqnHIlyfQ6rNIJCFXHuY2YLEUUseN82q92fZvu02dnx86rU1ouzpGZpYzS8xJm7DiTZKWM9tFFsT6Rc3fembZ5wo4dZyeyHO2UcrX7inHbtWu6MRu32JnOPcCZkOnq6qpYuXXbqbEciY84xE6pDzijiB293OqJFK8EbjFRxo7z/IOseeUUZh9LL7fOc29qaiqpvo77phxRIIGFyOmdgDBuSOWmOgHF1lMKIpvNhj4fWx9BFkYnpBzCGmVUCZVIXomYiQEbkldR0ctYHLaaL5X6nsu5zo2e0Kt02VcJD9tix2uqiqqL4v553KYVq7VPZhJLYcWO2wgv9Zni3l5Qo8zV7ryK/tAhzh0U1cbRO136yOXpJnD10XuVoo8y1zu8+ii2OO8Uq8eOmi7a09NjjBqPc5tN1Zmtra2SSqUklUpJV1eX0d6fTt0ZduyoJQJSqZQxjTfObVCvcqvXOzbEjp5oy2QyRuyX+v2H1cfyqvOdS0/ENXZsQAILsdDU1JS/QduWxFIVVUdHR0nbznpJp9OhdobUTU6vWON8UwuSvMpkMrHsEARNXqVSqWklV5LJZOTJK7XGSFzjx5ZOr5dKJUyC7jo3E+VImETBb52VUtapi4rfmnjTHcWkq3TseE1PnOkIuLCop+9u17gco+AqSZVZr2s8k/hRnelKUrHj9ndsKLsqdtzu63oSLo5tNlXvuK2z51y6odT7WZix4zbSR18+II6JiGLlNpVKWRE7XmVTTaubTlsujD6WX52fyWRiHTu2IIGFWFA3ClWxlFoxRZmsUDeK1tbWkrad1d8f5UgQdb27urqMBEvQm1qYU3n03d3cGkVe61x4Xd+wpz/qN123v+u2xkix9aXCjB3V4FRbievc1ipoaWnxLZtRlFv19NHZ+NUXX1fx77fIe1TlVsW3fu1UY16PHbd1InRRTMFTo8ecjdJUKmWUW691IpQwy22QRYJL3XEyzNgptqHDdBK6YZbbYmtrlZrQDbvOV0m2+nr33cmcu2IVE3a5DbqwedCYCLvOL5ZgKyWBFXadr9bc8pvqrl4T5HOEHTuqveB3H9WTWH6xEcVSFep+6nXN9PZokPUow4wdr3utrpT2ftjl1qudpgvaV4widvzqfBEpqa8Y1VIbcUcCC7HgXKTOq2JyG2GinmC6JTTCohbEFfGumNyeGOlDlKPKwjsXJvW6qbk9tdCHyYZ5vm5D//3WKvC6QajvaTpz6afLa9cWvzVGvBaJDjt29NjWG0Z+61x4dS6jKrduDSMbrr3iTGBN59pHUW5F3BvVfuu7eDWqwyq3QXe4UrEcZD2aMGMnyG6keoIlSCM5zHIbZGF4FctB17MLu87Xt6j321GztbVVOjo6pK2tzXNdmSjKrYohr+ur6tP29vb84ZVMjKLOVwkGrySK+mzq2nd0dHgujh52na9io1hs6/W/Vx0UReyoe1WQ3X7VuRXb3TLMtlqQelGfTuj1PUUZO0GSmsWSWFGU2yAJLJFgSawoY8dPkCRWVG01G5DAQiy47e7irJjUv53TT9QTnCgTWOoc9HnmesWUSqXy/9Ybd/rTsyiHkeoJOHVe+k1NH26sNzBU4jHsylVv9PT09Bjz2tXIk2w2a+wA4naDcFsbIwz6LmYiR2/WahqtemKkN46cN+eoYkdvjKnGsmqo6qOWnKNqnJ2aqMqtc8SJ3gFWSSG1UGncrr1I4YgTvXGpyqZzJKLz2kdVbp1TCPXdFNU5qsWp/RrVYZbbZDJZdHSSiocgUyPDjB21/Xmxv6PKYpBRTGGWWxXHxRJrpaxpF0Wd7zdt3GsHXLf7VRTlVo9XZ3zoI1CCJJ+jqPPV33Q7H31EdLHEfxR1vp5c9otttaC2eq3baJkoYkfdm4otl6ASLX4JlyjKrVub3UktHeK3nloUsaMnzov9Tb2971Y2oyi3en+vWP2v9xXd4iOK2FH1YrG/qfcV3T5rVG01G5DAQmy4PcFwPp13a9RlMplQ1m/xoxIQ+pMmt5ERbjfyZDLp+4QqDKrxoF9DtxFNbg1YNfUwbHrSR3Xq3a6vc9t7nVpQNGx6wq2trS3fifeb4uOML/WzKGJH38lFXyjUb4qP8+lqVOXW2SlwJp91cbz2KuGmkiXO5LPO69pHWW71ToHf9tB6/eMcVRBVufWjPleQmIhDna8rZRRTHO63TqWMgIsidvREib6YtTPxrxbo1h9+xaHc6kk2tZi1/nBI/0zOtTR1UcSOnjzQr7O++Y5aHD2VShmfNQ51frHEjrqfdXR05NtEbq+NInb0doLXFDT1PehtIrfXRlFu9TamV8w2NTXll0rwe20UsRNkBKuif1fO+3FUdb6qX4JMb9cXpne25aKInSCjnxVnf8D5s6jaanFHAgux4ZZEETGn90Q5ysqPqvydDWj9KUiYT19K5ZaAEyncBjZOnRYRMzb8nlCU8jQqLM4Eod8NVn3OOMW/M7nsd12DPo0Ki349GxsbfYfZx2GKspPesPN66qtEMXzej/5kVdX5XmwaPq+SFHGKk1JEPZV9JlSSIs5xoo/o1A+3zqU+silIUq7S1Eg+t/N361zqSaM4JGr1pFqxB6Ii5qitqOnXUq2zqlP3AHWdS12Pr9L0nSqdsaDaQOo6x22DFb0cNjU1FcSKOl9VRuO2I60+Wj7IfUn1A+KyyYo+0yJI+yWMnSlL4TeyyklPIMal7MYdCSxUVCkJD9XAc245qm5+fg2mSijl3NVTMK91gaLYNrWU89d3UlT0BEvYu5UE/RteazK5UQ2pMHZ7Cnr+ehLIb5FMvREbhqDnrycQ/ajOfRi7PQU5d71hVywm9ORnGIKcv96wKxY7xXbzKaegcaOPTC12Xn67+ZTbTOq2UteSqoSZ/N1SRjFVwkyvWSkj4CohyPmnUqn8SJli6wOFWW5Fgp1/MpnMn78ql17vC5JcL5egdb46d3VuXrEetzpfbyeoEed6DOmJNlWOwyoHxc7dORNBrTfW3t6evwerc1V1aJiJw2Ln73zQqK9Vp74PlXBQ9+Uw69BUKiVtbW3S0tIibW1tBfdJPTESpO8U5oMMNbpITYF1W/tPH1lVLDEY9oMMtdRES0uLtLa2us5QKaXvpPoocXnYGHcksFAxat2noA1TZxLFOQRzOrsTzkRLS0tJT1LUTVqkcPHf6exOOBOlXntnAk6/aauF88NMYqkGQhBBhzerhl0YCz8nEonA33FXV1fRzrn6fsK4MZcaO+3t7UWfGKmyHcbolKDlVq9PijWYw+rMlBI7evLQr8EcdDHXcghabp2dAr9Yc9t1sVJKrfOdomyAllpunaIexVRKne8myhFwpdb5Iu4P7HRhltvpxI7e3nETdBHmcii13Lo9sHOKW52fSqVc1xtzfm9hXnf194qV22w26zkC0fm9hZ04DHLtM5mM6whEZ1s+zDIr4r35jPOaltJ3Cut+67Xpkls9pH/OYuU8rPjx2nzGbb3UoH2nsMuu7UhgoWL0p0NBn5CpBqjX/GF9R5xKJlH85oN7UZWsvmC7XpnpSaxKDzEu9dqLHBnpoK63nrxS1P9XOgHnNx98JsIaWq+vm1Cu6xTm0PrpxE4xYQ2tL7Xc+i3U7vydYTwVLjV29CfbXp9X3yWskkott/ooMq9Y039npZPm06nznYrt2FZJ5Si3xXZsq5Ry1PnFdvurpOnU+cXqxLDKrcj02wt+99MgO9CVw3TKbbH7aZzrfH0UnNvnVUn0sEasllJu9VFwbrs9qiR6WAmgUq+9PoLSbbSQSqKHkYBQ9UcikSgY1en2/TuTWH5retXXV3YElt7HUKMJ9RF5bt+/nsTyekAU1oNevX/a3t5ujMhz+/6dSSyvOjOsh+zVggQWKsK59lPQhpFKkPjdVNSuc5XkfLIRpGGk7xbhdUNXO+NV0nSvvb5WgddnTqfToW39HvSJkVMmkym4Qfgt8l5u+lPS6SSxnA0P/eZX6eTbdGNH59VwCmNdhemUW+cae86F5sOcmlRq7DinZzhHIqrdQ/22Jy+X6ZRb5yg4PXay2WzRqT7lNJ3YcRPFWlLlKLci0Y1immmdr0Q1Am46db661m7ro+gPi+Ja5/vtTBZmInc65dZvVzi9To1jne8nzJHaIuUrt0rYHfhyXnuRcJI/Iv4P8lV5cEsCOe+3zrolrGnL6rq77fTpt5C/XtbdknBhTFtW9aVbvOiJLa86Xf3cq53vt2EATCSwUBF6wmA6c4DDXCvKSa+gShm6qjeKolxEcLrXXt8pKcpFKPXFa0u9nnrjs7W1Vdrb241FOCt9Y9AbANOZMqone9rb240dkcL4TqYbO873q3Uuwpw2O91yK2Kus6DOX3+aGUZ5nm7sZLNZI06cvyOs2Jluue3p6TGmEqjF3cOcsjyT2HEKM1nu9jdnct30ZEaYC8nOpM7XhZksd/7N6ZRb9V0lEon8TngdHR2+D5HKbbqxo498amlpye/up68NFOc6X9XvjY2N+Z0Vk8lkSTufzdRM2wtOYa7zKVK+citiTmEOowNf7msf5jqffqMfi41adt5vneupVTppXmz0Y7GRp3pbTR8BpbfzK6nYyFm/kafpdLpg/U/n6K04bHphCxJYKDu9UZHNZkuaA6wq1yh3QnJm8UtpGDU1NUWavJrJtVcLW0eZvHI+ASp13bNMJlPQmVc3wzAaRfqC09NZ98xtt6REIhHKdICZxI7IkYaTMxGkvsswOsMzKbciUrCFuroWYT8Nnkns6I2jMGOnHOVW70CHXW5nGju6KBaSnUm5dQp7FNNMY8cp7BFwMym3XuvAuO3YVgkzjR2vdWDcdmyrhJmUW+foVf0IOwE03Tpfp+69YW20U85yqyddwmp/lvPaq2RuWH2XYkl6fTkTN15reoVRblWcen3Pqk7ySwR6rQfntktnuanr5tWmVeXAqw7xWg8urDq/mpDAQtm5LURXSsMoyuGT6kbqfAoUtGEU9dBPm6+9iPsCktNpGGUyGUmlUpJKpUIbSeC2gOd0G0bq3MNIPigzjR0lm83mzz3MHTdnUm6dwjx39ffKFTvq+oc5gqZc5VbkSMyFGffljh0RyY+oCUO5yq2iEqFh3QvKGTsiR763sB4ilaPcqsS/305clVKO2FHJZ6+duCqlXOU2mUzmr32QDUnKpZx1vnpvWA+LRMpfbpPJZGi795X72oscibuwEhDqGnsJuhh4Op3Or58V1rkHObdin0/p6enJn39Y7bVii9wHXcg/k8lIV1dXfi27qPteNiKBhbJTNzG/OcBhNpBLoW5ibjfSmU4tCYPN117kyDV2GwIc9g6U06GusbMhEPYOlNNlc+zYXm5tjx2by20lYifM5GG5y202mw21jJc7dsK89raXW+r86NgeOzbX+bZfezX6yGuUbJBdNqOiT/MutpB8HKm6xWudSLUOXVgbERzLSGChIrwqflsaRl6NYFsaRl7/H/drL+J9/rY0jNzY0jCyOXaqtdzaHjs2lNtqjR0byq2I3bFTreXWhtip1nJre+xQbitLrbdVbBdNv2lsUclms8aO527UKCe/3xEVtUSAX51YLIEVx7rURiSwEDobGkZ+bGgYebH92tvQMPJiQ8PIj+2xY3O5tT12bC63InbHju3l1ubYsb3c2h47Npdb22OHcltZfmsUqgSW1yihMKdZuym2RINKYLm9Jp1OSyKRiPQ7KTblT8WN13ttrEvjiAQWIkHDKDq2X3saRtGxPXZsLre2x47N5VbE7tixvdzaHDu2l1vbY8fmcmt77FBuo+G3DpO+U3Rcy7LXOlN6XRTnsqxi3kmVB9viKa5IYCEyNIyiY/u1p2EUHdtjx+Zya3vs2FxuReyOHdvLrc2xY3u5tT12bC63tscO5TZ8apqbM4FlQ/JK5OhOuHoCy5bklcjRnXB1JK/KjwQWIkXDKDq2X3saRtGxPXZsLre2x47N5VbE7tixvdzaHDu2l1vbY8fmcmt77FBuw+dMYNmSvBI5ulOhSmDZlLwSKVzDi+RVZZDAQuRU5WRDxepG3RhsqFidbL/26sZgW6NI5GjDyNabmu2xY3O5tT12bC63InbHju3l1ubYsb3c2h47Npdb22OHchsuPYFlU/JKxExg2Za8EjETWCSvKocEFmIhnU5bUbF6cc7VtgnXPjrZbNbqmxqxEx3bY8fmay9i9/lTbqNje7kldqJje+xw7cOjEli2Ja9Ejiawurq6rEteiRxNYJG8qiwSWAAAAAAAWE5N2bQteSVyNIFl65RflcAieVVZJLAAAAAAALBcIpGwMnklYq6ZZlvySuTolE2SV5VFAgsAAAAAAMul02lpaWmxLnmltLW1WZm8Ejky3bSlpYXkVYW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ICv7u5uWbRokQwMDER9KgAA4BhFAgsAAKDKzZ8/X2pqako65syZk3+/+r9FixZF+CkAAMCxjAQWAABAlevs7JQ5c+YUHCoxVVdXV/Cz5ubm/Pvr6uqktrZWent7I/wUAADgWEYCCwAA4BilElgkpgAAQNyRwAIAADhGkcACAAC2IIEFAABwjAqawPJ6nfr/gYEBmT9/vsyaNSv/fw0NDdLX1yciIv39/ZJIJKS2tlZqamqktrZWEomE76LwnZ2dUldXZ0xz7OzsnPmHBgAAViKBBQAAcIwqVwJLJZpmzZplJLFqa2ulu7s7n7iqq6szfl5XV+f69xoaGozF5PVEViKRKNvnBwAA9iCBBQAAcIwqZwKrv78///99fX35pJXbz3t7e/M/d46qam5uLvo7GYkFAMCxhwQWAADAMapcCSw90aQsWrTI9+eJREJqamqM3Q77+/uNaYlOnZ2dviO3AABA9SKBBQAAcIwqVwLLTW9vr+/P58+fn58iqKikV0NDg+t7BgYGfH8nAACoXiSwAAAAjlFxS2Cp/wtyAACAYwsJLAAAgGNU3BJYc+bMyS8GP2fOHN8DAAAcW0hgAQAAHKPilsByWxcLAABAhAQWAADAMStuCSz1fyzSDgAAnEhgAQAAHKPilsDq6+srek7FzhUAAFQnElgAAADHqLglsEREGhoapKamRmprawv+XrFdCgEAQPUigQUAAHCMimMCa2BgQOrq6vLvraurkzlz5khtbW0+sdXX11fCpwQAANWABBYAAMAxKo4JLKWzs9NIZM2aNUsSiYT09/cH+GQAAKDakM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kcACAAAAAABArJHAAgAAAAAAQKyRwAIAAAAAAECs/W+/uSfUzNwcRwAAAABJRU5ErkJggg=="/>
          <p:cNvSpPr>
            <a:spLocks noChangeAspect="1" noChangeArrowheads="1"/>
          </p:cNvSpPr>
          <p:nvPr/>
        </p:nvSpPr>
        <p:spPr bwMode="auto">
          <a:xfrm>
            <a:off x="155575" y="-136525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l-GR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281" y="483880"/>
            <a:ext cx="10222531" cy="4883726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830175" y="1305717"/>
            <a:ext cx="1027230" cy="163629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 bwMode="auto">
          <a:xfrm>
            <a:off x="524281" y="5608294"/>
            <a:ext cx="9974580" cy="428824"/>
          </a:xfrm>
        </p:spPr>
        <p:txBody>
          <a:bodyPr>
            <a:noAutofit/>
          </a:bodyPr>
          <a:lstStyle/>
          <a:p>
            <a:pPr algn="just">
              <a:defRPr/>
            </a:pPr>
            <a:r>
              <a:rPr lang="en-US" sz="2000" b="0" i="0" strike="noStrike" dirty="0">
                <a:solidFill>
                  <a:schemeClr val="tx1"/>
                </a:solidFill>
                <a:latin typeface="Calibri" pitchFamily="34" charset="0"/>
                <a:ea typeface="Times New Roman"/>
                <a:cs typeface="Times New Roman"/>
              </a:rPr>
              <a:t>Client IP &amp; MAC addresses are stored / displayed encrypted.</a:t>
            </a:r>
            <a:endParaRPr lang="en-US" sz="2000" dirty="0">
              <a:solidFill>
                <a:schemeClr val="tx1"/>
              </a:solidFill>
              <a:latin typeface="Calibri" pitchFamily="34" charset="0"/>
              <a:ea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56837433"/>
      </p:ext>
    </p:extLst>
  </p:cSld>
  <p:clrMapOvr>
    <a:masterClrMapping/>
  </p:clrMapOvr>
</p:sld>
</file>

<file path=ppt/theme/theme1.xml><?xml version="1.0" encoding="utf-8"?>
<a:theme xmlns:a="http://schemas.openxmlformats.org/drawingml/2006/main" name="GÉANT Presentation Template - January 2019(1)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ÉANT Presentation Template - January 2019.potx" id="{C75197DE-6BC4-482B-99D9-4AADF1BC1D3E}" vid="{F0D53517-DC4C-42F8-B944-CCCDD25CB367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ÉANT Presentation Template - January 2019.potx" id="{C75197DE-6BC4-482B-99D9-4AADF1BC1D3E}" vid="{5273F204-CA29-4970-A291-96C38A254A9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ÉANT Presentation Template - January 2019.potx" id="{C75197DE-6BC4-482B-99D9-4AADF1BC1D3E}" vid="{4F2CA9C0-1B7A-4C8E-87BD-92F52FBB38D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/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_x0020_ID xmlns="33c70a20-266a-45ad-bf4a-dd457e1766dc" xsi:nil="true"/>
    <_dlc_DocId xmlns="e2e8627e-9120-4592-bf70-1c86d23ddb27">GN43-515-136</_dlc_DocId>
    <_dlc_DocIdUrl xmlns="e2e8627e-9120-4592-bf70-1c86d23ddb27">
      <Url>https://intranet.geant.org/gn4/3/_layouts/15/DocIdRedir.aspx?ID=GN43-515-136</Url>
      <Description>GN43-515-136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0D0CCC116D824E94D5197157A71E74" ma:contentTypeVersion="9" ma:contentTypeDescription="Create a new document." ma:contentTypeScope="" ma:versionID="b0dc93aec97a195a8c44618334346013">
  <xsd:schema xmlns:xsd="http://www.w3.org/2001/XMLSchema" xmlns:xs="http://www.w3.org/2001/XMLSchema" xmlns:p="http://schemas.microsoft.com/office/2006/metadata/properties" xmlns:ns2="e2e8627e-9120-4592-bf70-1c86d23ddb27" xmlns:ns3="33c70a20-266a-45ad-bf4a-dd457e1766dc" targetNamespace="http://schemas.microsoft.com/office/2006/metadata/properties" ma:root="true" ma:fieldsID="562224ac87c608219a36e8f3c48ed8c7" ns2:_="" ns3:_="">
    <xsd:import namespace="e2e8627e-9120-4592-bf70-1c86d23ddb27"/>
    <xsd:import namespace="33c70a20-266a-45ad-bf4a-dd457e1766dc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Document_x0020_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e8627e-9120-4592-bf70-1c86d23ddb27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70a20-266a-45ad-bf4a-dd457e1766dc" elementFormDefault="qualified">
    <xsd:import namespace="http://schemas.microsoft.com/office/2006/documentManagement/types"/>
    <xsd:import namespace="http://schemas.microsoft.com/office/infopath/2007/PartnerControls"/>
    <xsd:element name="Document_x0020_ID" ma:index="11" nillable="true" ma:displayName="Document ID" ma:description="This column will be updated automatically 1 minute after the document is added." ma:internalName="Document_x0020_ID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97D2B90-AB67-48DF-A1BF-15BE24952868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8649602F-C3B1-4A2D-B384-20C27439F6A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12A78A-BF01-44C7-9E35-6D822C0E8866}">
  <ds:schemaRefs>
    <ds:schemaRef ds:uri="http://purl.org/dc/terms/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33c70a20-266a-45ad-bf4a-dd457e1766dc"/>
    <ds:schemaRef ds:uri="http://schemas.microsoft.com/office/infopath/2007/PartnerControls"/>
    <ds:schemaRef ds:uri="e2e8627e-9120-4592-bf70-1c86d23ddb27"/>
    <ds:schemaRef ds:uri="http://www.w3.org/XML/1998/namespace"/>
    <ds:schemaRef ds:uri="http://purl.org/dc/elements/1.1/"/>
  </ds:schemaRefs>
</ds:datastoreItem>
</file>

<file path=customXml/itemProps4.xml><?xml version="1.0" encoding="utf-8"?>
<ds:datastoreItem xmlns:ds="http://schemas.openxmlformats.org/officeDocument/2006/customXml" ds:itemID="{5FF711D7-E087-42F7-91E8-A6E1BBB82B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2e8627e-9120-4592-bf70-1c86d23ddb27"/>
    <ds:schemaRef ds:uri="33c70a20-266a-45ad-bf4a-dd457e1766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715</TotalTime>
  <Words>803</Words>
  <Application>Microsoft Office PowerPoint</Application>
  <PresentationFormat>Widescreen</PresentationFormat>
  <Paragraphs>99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 </vt:lpstr>
      <vt:lpstr>Calibri Light</vt:lpstr>
      <vt:lpstr>GÉANT Presentation Template - January 2019(1)</vt:lpstr>
      <vt:lpstr>1_Custom Design</vt:lpstr>
      <vt:lpstr>Office Theme</vt:lpstr>
      <vt:lpstr>PowerPoint Presentation</vt:lpstr>
      <vt:lpstr>WiFiMon: Introduction</vt:lpstr>
      <vt:lpstr>WiFiMon - Problem statement</vt:lpstr>
      <vt:lpstr>WiFiMon - Data Flow</vt:lpstr>
      <vt:lpstr>WiFiMon – Overall Architecture</vt:lpstr>
      <vt:lpstr>WiFiMon – Data Collection Technology</vt:lpstr>
      <vt:lpstr>WiFiMon - Performing / Storing measurements</vt:lpstr>
      <vt:lpstr>WiFiMon - How we manage/correlate performance data</vt:lpstr>
      <vt:lpstr>PowerPoint Presentation</vt:lpstr>
      <vt:lpstr>WiFiMon – Hardware Probes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Διαφάνεια 1</dc:title>
  <dc:creator>ferrari</dc:creator>
  <cp:lastModifiedBy>Windows User</cp:lastModifiedBy>
  <cp:revision>150</cp:revision>
  <dcterms:created xsi:type="dcterms:W3CDTF">2019-06-29T11:48:45Z</dcterms:created>
  <dcterms:modified xsi:type="dcterms:W3CDTF">2020-09-30T06:41:30Z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0x010100EC0D0CCC116D824E94D5197157A71E74</vt:lpwstr>
  </property>
  <property fmtid="{D5CDD505-2E9C-101B-9397-08002B2CF9AE}" pid="3" name="_dlc_DocIdItemGuid">
    <vt:lpwstr>68c1bbe1-8a69-42b5-8706-d750b32199af</vt:lpwstr>
  </property>
</Properties>
</file>